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981" r:id="rId3"/>
    <p:sldId id="985" r:id="rId4"/>
    <p:sldId id="986" r:id="rId5"/>
    <p:sldId id="987" r:id="rId6"/>
    <p:sldId id="988" r:id="rId7"/>
    <p:sldId id="989" r:id="rId8"/>
    <p:sldId id="990" r:id="rId9"/>
    <p:sldId id="991" r:id="rId10"/>
    <p:sldId id="992" r:id="rId11"/>
    <p:sldId id="993" r:id="rId12"/>
    <p:sldId id="994" r:id="rId13"/>
    <p:sldId id="995" r:id="rId14"/>
    <p:sldId id="996" r:id="rId15"/>
    <p:sldId id="997" r:id="rId16"/>
    <p:sldId id="998" r:id="rId17"/>
    <p:sldId id="999" r:id="rId18"/>
    <p:sldId id="1000" r:id="rId19"/>
    <p:sldId id="1001" r:id="rId20"/>
    <p:sldId id="1002" r:id="rId21"/>
    <p:sldId id="1003" r:id="rId22"/>
    <p:sldId id="1004" r:id="rId23"/>
    <p:sldId id="1005" r:id="rId24"/>
    <p:sldId id="1006" r:id="rId25"/>
    <p:sldId id="1007" r:id="rId26"/>
    <p:sldId id="1008" r:id="rId27"/>
    <p:sldId id="1009" r:id="rId28"/>
    <p:sldId id="101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44" y="943429"/>
            <a:ext cx="5877660" cy="38317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8000" dirty="0"/>
              <a:t>English Vocabulary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F9523-E8E5-4AB0-A2AF-D8EC5C6E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 descr="Imagen que contiene plato, dibujo&#10;&#10;Descripción generada automáticamente">
            <a:extLst>
              <a:ext uri="{FF2B5EF4-FFF2-40B4-BE49-F238E27FC236}">
                <a16:creationId xmlns:a16="http://schemas.microsoft.com/office/drawing/2014/main" id="{136706ED-4AF3-491A-BA00-40FE7DAEDC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"/>
          <a:stretch/>
        </p:blipFill>
        <p:spPr>
          <a:xfrm>
            <a:off x="1128957" y="1157316"/>
            <a:ext cx="7202243" cy="49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F9523-E8E5-4AB0-A2AF-D8EC5C6E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 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 descr="Imagen que contiene pasto, alimentos&#10;&#10;Descripción generada automáticamente">
            <a:extLst>
              <a:ext uri="{FF2B5EF4-FFF2-40B4-BE49-F238E27FC236}">
                <a16:creationId xmlns:a16="http://schemas.microsoft.com/office/drawing/2014/main" id="{D3BCC434-93F2-4026-8693-BB9A4BBC46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4" t="11006" r="10711" b="12592"/>
          <a:stretch/>
        </p:blipFill>
        <p:spPr>
          <a:xfrm>
            <a:off x="1886857" y="1451429"/>
            <a:ext cx="6415314" cy="52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F9523-E8E5-4AB0-A2AF-D8EC5C6E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Letter 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97E59A8-760F-4334-AC8B-ABA38BD94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97" y="1582056"/>
            <a:ext cx="7418412" cy="417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04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F9523-E8E5-4AB0-A2AF-D8EC5C6E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B4BBA64-78C0-485D-AD1C-828D38E67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" y="1243693"/>
            <a:ext cx="8897257" cy="50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6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F9523-E8E5-4AB0-A2AF-D8EC5C6E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5" name="Imagen 4" descr="Imagen que contiene competencia de atletismo&#10;&#10;Descripción generada automáticamente">
            <a:extLst>
              <a:ext uri="{FF2B5EF4-FFF2-40B4-BE49-F238E27FC236}">
                <a16:creationId xmlns:a16="http://schemas.microsoft.com/office/drawing/2014/main" id="{080C36ED-2FA3-4A3C-A597-F2D5DC9125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"/>
          <a:stretch/>
        </p:blipFill>
        <p:spPr>
          <a:xfrm>
            <a:off x="1378022" y="1372078"/>
            <a:ext cx="6895120" cy="476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55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F9523-E8E5-4AB0-A2AF-D8EC5C6E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569604C-57AB-4B14-9D3D-1B5998939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28" y="1451429"/>
            <a:ext cx="6691571" cy="50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84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F9523-E8E5-4AB0-A2AF-D8EC5C6E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73546C0C-7193-4786-B9D7-BA86ED69A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" y="1451429"/>
            <a:ext cx="6347579" cy="476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00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F9523-E8E5-4AB0-A2AF-D8EC5C6E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1F20349-1CE5-4412-B972-C9EDB0001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19595" r="17364" b="25592"/>
          <a:stretch/>
        </p:blipFill>
        <p:spPr>
          <a:xfrm>
            <a:off x="1480458" y="1349829"/>
            <a:ext cx="7291807" cy="460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60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F9523-E8E5-4AB0-A2AF-D8EC5C6E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237CA81-2C9F-4B7A-AD74-7763F7714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8" y="1515383"/>
            <a:ext cx="7329714" cy="41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52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F9523-E8E5-4AB0-A2AF-D8EC5C6E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3A9474C-3C5D-4AF2-8534-4EF14E06C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51429"/>
            <a:ext cx="7953829" cy="44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764E074-7EE3-4243-ABCF-1509FA1BBC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95131" y="782983"/>
            <a:ext cx="8972984" cy="1615660"/>
          </a:xfrm>
        </p:spPr>
        <p:txBody>
          <a:bodyPr>
            <a:noAutofit/>
          </a:bodyPr>
          <a:lstStyle/>
          <a:p>
            <a:pPr eaLnBrk="1" hangingPunct="1"/>
            <a:r>
              <a:rPr lang="es-MX" altLang="es-MX" sz="8800" dirty="0" err="1">
                <a:latin typeface="KG Second Chances Sketch" panose="02000000000000000000"/>
              </a:rPr>
              <a:t>The</a:t>
            </a:r>
            <a:r>
              <a:rPr lang="es-MX" altLang="es-MX" sz="8800" dirty="0">
                <a:latin typeface="KG Second Chances Sketch" panose="02000000000000000000"/>
              </a:rPr>
              <a:t> </a:t>
            </a:r>
            <a:r>
              <a:rPr lang="es-MX" altLang="es-MX" sz="8800" dirty="0" err="1">
                <a:latin typeface="KG Second Chances Sketch" panose="02000000000000000000"/>
              </a:rPr>
              <a:t>Alphabet</a:t>
            </a:r>
            <a:r>
              <a:rPr lang="es-MX" altLang="es-MX" sz="8800" dirty="0">
                <a:latin typeface="KG Second Chances Sketch" panose="02000000000000000000"/>
              </a:rPr>
              <a:t>: 	A-Z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B5F5B5F-23FC-4535-ABF0-8E2946DF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99791"/>
            <a:ext cx="12209055" cy="355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F9523-E8E5-4AB0-A2AF-D8EC5C6E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4135181-4AD8-495A-AFB6-C980A083F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51429"/>
            <a:ext cx="7808686" cy="43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09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F9523-E8E5-4AB0-A2AF-D8EC5C6E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4FC682D-7B07-48C2-9205-677631DD1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3" y="1611085"/>
            <a:ext cx="6850743" cy="38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27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cuarto&#10;&#10;Descripción generada automáticamente">
            <a:extLst>
              <a:ext uri="{FF2B5EF4-FFF2-40B4-BE49-F238E27FC236}">
                <a16:creationId xmlns:a16="http://schemas.microsoft.com/office/drawing/2014/main" id="{F358C54E-790A-47D6-9BD0-323EE0C85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442" y="103414"/>
            <a:ext cx="5314043" cy="688857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56ADBB0-AEB9-42C1-B31F-F9CFCE6C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19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56ADBB0-AEB9-42C1-B31F-F9CFCE6C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E3127D9-2A73-4E71-AB22-FAF3C2F59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" y="1158420"/>
            <a:ext cx="7673068" cy="511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14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56ADBB0-AEB9-42C1-B31F-F9CFCE6C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7BBABD-C79D-4D8B-A9C7-E6C5ED0841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1"/>
          <a:stretch/>
        </p:blipFill>
        <p:spPr>
          <a:xfrm>
            <a:off x="5736214" y="-185529"/>
            <a:ext cx="3648849" cy="413467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9123740-DE30-4D6E-BE16-0C6ED20FC1DA}"/>
              </a:ext>
            </a:extLst>
          </p:cNvPr>
          <p:cNvSpPr/>
          <p:nvPr/>
        </p:nvSpPr>
        <p:spPr>
          <a:xfrm>
            <a:off x="176809" y="205040"/>
            <a:ext cx="6269666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13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Vv</a:t>
            </a:r>
            <a:endParaRPr lang="es-ES" sz="413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3906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56ADBB0-AEB9-42C1-B31F-F9CFCE6C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E391B07-9E75-4DA0-BD2F-59E13FCA6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48" y="1345292"/>
            <a:ext cx="84328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76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56ADBB0-AEB9-42C1-B31F-F9CFCE6C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129D23-087B-45D4-A6FB-E47CA96ADA36}"/>
              </a:ext>
            </a:extLst>
          </p:cNvPr>
          <p:cNvSpPr txBox="1"/>
          <p:nvPr/>
        </p:nvSpPr>
        <p:spPr>
          <a:xfrm>
            <a:off x="1884438" y="1320800"/>
            <a:ext cx="5760546" cy="53860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4400" dirty="0"/>
              <a:t>Xx</a:t>
            </a:r>
            <a:endParaRPr lang="es-MX" sz="34400" dirty="0"/>
          </a:p>
        </p:txBody>
      </p:sp>
    </p:spTree>
    <p:extLst>
      <p:ext uri="{BB962C8B-B14F-4D97-AF65-F5344CB8AC3E}">
        <p14:creationId xmlns:p14="http://schemas.microsoft.com/office/powerpoint/2010/main" val="356757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56ADBB0-AEB9-42C1-B31F-F9CFCE6C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 descr="Imagen que contiene peine, dibujo&#10;&#10;Descripción generada automáticamente">
            <a:extLst>
              <a:ext uri="{FF2B5EF4-FFF2-40B4-BE49-F238E27FC236}">
                <a16:creationId xmlns:a16="http://schemas.microsoft.com/office/drawing/2014/main" id="{7A4F4C7F-7367-4E43-9757-1C8F6AD87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51429"/>
            <a:ext cx="8115325" cy="456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03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, firmar&#10;&#10;Descripción generada automáticamente">
            <a:extLst>
              <a:ext uri="{FF2B5EF4-FFF2-40B4-BE49-F238E27FC236}">
                <a16:creationId xmlns:a16="http://schemas.microsoft.com/office/drawing/2014/main" id="{EDA9ADC6-B9DE-4EE9-8064-406694410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53" y="1930400"/>
            <a:ext cx="7750629" cy="435972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10A1146-6E35-48C7-866F-BF2FCD888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4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F9523-E8E5-4AB0-A2AF-D8EC5C6E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 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DBB9EC2-9706-4F9C-AB8C-CDFE10BAC5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"/>
          <a:stretch/>
        </p:blipFill>
        <p:spPr>
          <a:xfrm>
            <a:off x="2211614" y="1162050"/>
            <a:ext cx="6781800" cy="494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6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F9523-E8E5-4AB0-A2AF-D8EC5C6E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 descr="Un dibujo de un perro&#10;&#10;Descripción generada automáticamente">
            <a:extLst>
              <a:ext uri="{FF2B5EF4-FFF2-40B4-BE49-F238E27FC236}">
                <a16:creationId xmlns:a16="http://schemas.microsoft.com/office/drawing/2014/main" id="{19D14B35-8889-455C-BAC7-8FA6F2F01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831" y="2025218"/>
            <a:ext cx="7343753" cy="413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6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F9523-E8E5-4AB0-A2AF-D8EC5C6E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 A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577C26B-CC7C-43A1-A4CA-C6B2A2D379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9"/>
          <a:stretch/>
        </p:blipFill>
        <p:spPr>
          <a:xfrm>
            <a:off x="845406" y="1723869"/>
            <a:ext cx="7190441" cy="500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9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F9523-E8E5-4AB0-A2AF-D8EC5C6E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 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6DC1F5FB-DD9C-4621-9685-58317E056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3"/>
          <a:stretch/>
        </p:blipFill>
        <p:spPr>
          <a:xfrm>
            <a:off x="566057" y="1190171"/>
            <a:ext cx="7576459" cy="550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2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F9523-E8E5-4AB0-A2AF-D8EC5C6E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 descr="Imagen que contiene alimentos, dibujo&#10;&#10;Descripción generada automáticamente">
            <a:extLst>
              <a:ext uri="{FF2B5EF4-FFF2-40B4-BE49-F238E27FC236}">
                <a16:creationId xmlns:a16="http://schemas.microsoft.com/office/drawing/2014/main" id="{6E0BD24B-ABC3-4BF0-BFBF-22C27FCC70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r="12724" b="12266"/>
          <a:stretch/>
        </p:blipFill>
        <p:spPr>
          <a:xfrm>
            <a:off x="1072122" y="1692728"/>
            <a:ext cx="7215535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8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F9523-E8E5-4AB0-A2AF-D8EC5C6E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050A39F-DD39-4346-863D-ACEBC8B88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1358" r="-1123" b="2250"/>
          <a:stretch/>
        </p:blipFill>
        <p:spPr>
          <a:xfrm>
            <a:off x="867701" y="1277258"/>
            <a:ext cx="7753786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39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F9523-E8E5-4AB0-A2AF-D8EC5C6E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77" y="595086"/>
            <a:ext cx="2414209" cy="8418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Letter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" name="Imagen 3" descr="Imagen que contiene señal, reloj&#10;&#10;Descripción generada automáticamente">
            <a:extLst>
              <a:ext uri="{FF2B5EF4-FFF2-40B4-BE49-F238E27FC236}">
                <a16:creationId xmlns:a16="http://schemas.microsoft.com/office/drawing/2014/main" id="{25DEF399-60D4-4A46-9008-283E67619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92" y="1436915"/>
            <a:ext cx="7753895" cy="464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168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36</Words>
  <Application>Microsoft Office PowerPoint</Application>
  <PresentationFormat>Panorámica</PresentationFormat>
  <Paragraphs>30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KG Second Chances Sketch</vt:lpstr>
      <vt:lpstr>Trebuchet MS</vt:lpstr>
      <vt:lpstr>Wingdings 3</vt:lpstr>
      <vt:lpstr>Faceta</vt:lpstr>
      <vt:lpstr>English Vocabulary</vt:lpstr>
      <vt:lpstr>The Alphabet:  A-Z</vt:lpstr>
      <vt:lpstr>Letter </vt:lpstr>
      <vt:lpstr>Letter</vt:lpstr>
      <vt:lpstr>Letter A</vt:lpstr>
      <vt:lpstr>Letter </vt:lpstr>
      <vt:lpstr>Letter</vt:lpstr>
      <vt:lpstr>Letter</vt:lpstr>
      <vt:lpstr>Letter</vt:lpstr>
      <vt:lpstr>Letter</vt:lpstr>
      <vt:lpstr>Letter </vt:lpstr>
      <vt:lpstr>Letter </vt:lpstr>
      <vt:lpstr>Letter</vt:lpstr>
      <vt:lpstr>Letter</vt:lpstr>
      <vt:lpstr>Letter</vt:lpstr>
      <vt:lpstr>Letter</vt:lpstr>
      <vt:lpstr>Letter</vt:lpstr>
      <vt:lpstr>Letter</vt:lpstr>
      <vt:lpstr>Letter</vt:lpstr>
      <vt:lpstr>Letter</vt:lpstr>
      <vt:lpstr>Letter</vt:lpstr>
      <vt:lpstr>Letter</vt:lpstr>
      <vt:lpstr>Letter</vt:lpstr>
      <vt:lpstr>Letter</vt:lpstr>
      <vt:lpstr>Letter</vt:lpstr>
      <vt:lpstr>Letter</vt:lpstr>
      <vt:lpstr>Letter</vt:lpstr>
      <vt:lpstr>Letter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</dc:title>
  <dc:creator>ELSA MARISA DAVILA AVILA</dc:creator>
  <cp:lastModifiedBy>ELSA MARISA DAVILA AVILA</cp:lastModifiedBy>
  <cp:revision>12</cp:revision>
  <dcterms:created xsi:type="dcterms:W3CDTF">2020-05-30T22:27:29Z</dcterms:created>
  <dcterms:modified xsi:type="dcterms:W3CDTF">2020-08-08T17:15:25Z</dcterms:modified>
</cp:coreProperties>
</file>