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62" r:id="rId32"/>
    <p:sldId id="364" r:id="rId33"/>
    <p:sldId id="365" r:id="rId34"/>
    <p:sldId id="367" r:id="rId35"/>
    <p:sldId id="372" r:id="rId36"/>
    <p:sldId id="373" r:id="rId37"/>
    <p:sldId id="368" r:id="rId38"/>
    <p:sldId id="275" r:id="rId39"/>
    <p:sldId id="371" r:id="rId40"/>
    <p:sldId id="370" r:id="rId41"/>
    <p:sldId id="375" r:id="rId42"/>
    <p:sldId id="376" r:id="rId43"/>
    <p:sldId id="366" r:id="rId44"/>
    <p:sldId id="363" r:id="rId45"/>
    <p:sldId id="377" r:id="rId46"/>
    <p:sldId id="378" r:id="rId47"/>
    <p:sldId id="36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32437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latin typeface="KG Second Chances Sketch" panose="02000000000000000000" pitchFamily="2" charset="0"/>
              </a:rPr>
              <a:t>Crayon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70" y="446431"/>
            <a:ext cx="7016566" cy="535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9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4" y="5532437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Door</a:t>
            </a:r>
            <a:endParaRPr lang="es-MX" sz="6000" dirty="0">
              <a:solidFill>
                <a:schemeClr val="accent2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8194" name="Picture 2" descr="Resultado de imagen para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r="27109"/>
          <a:stretch/>
        </p:blipFill>
        <p:spPr bwMode="auto">
          <a:xfrm>
            <a:off x="4161183" y="186983"/>
            <a:ext cx="3419060" cy="64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8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512" y="409417"/>
            <a:ext cx="7340385" cy="4891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4181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accent1">
                    <a:lumMod val="50000"/>
                  </a:schemeClr>
                </a:solidFill>
                <a:latin typeface="KG Second Chances Sketch" panose="02000000000000000000" pitchFamily="2" charset="0"/>
              </a:rPr>
              <a:t>Fight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90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78" y="5307150"/>
            <a:ext cx="10515600" cy="1325563"/>
          </a:xfrm>
        </p:spPr>
        <p:txBody>
          <a:bodyPr/>
          <a:lstStyle/>
          <a:p>
            <a:r>
              <a:rPr lang="es-MX" sz="6000" dirty="0" err="1">
                <a:solidFill>
                  <a:schemeClr val="accent2">
                    <a:lumMod val="75000"/>
                  </a:schemeClr>
                </a:solidFill>
                <a:latin typeface="KG Second Chances Sketch" panose="02000000000000000000" pitchFamily="2" charset="0"/>
              </a:rPr>
              <a:t>Glue</a:t>
            </a:r>
            <a:r>
              <a:rPr lang="es-MX" dirty="0"/>
              <a:t> </a:t>
            </a:r>
          </a:p>
        </p:txBody>
      </p:sp>
      <p:pic>
        <p:nvPicPr>
          <p:cNvPr id="9218" name="Picture 2" descr="Resultado de imagen para gl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r="28520"/>
          <a:stretch/>
        </p:blipFill>
        <p:spPr bwMode="auto">
          <a:xfrm>
            <a:off x="5380383" y="92765"/>
            <a:ext cx="2713190" cy="623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9308" r="34338"/>
          <a:stretch/>
        </p:blipFill>
        <p:spPr>
          <a:xfrm>
            <a:off x="3538330" y="1822193"/>
            <a:ext cx="1113183" cy="42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583" y="318052"/>
            <a:ext cx="11251095" cy="634116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C0C0C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7" y="5333655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>
                <a:solidFill>
                  <a:schemeClr val="tx1"/>
                </a:solidFill>
                <a:latin typeface="KG Second Chances Sketch" panose="02000000000000000000" pitchFamily="2" charset="0"/>
              </a:rPr>
              <a:t>Gray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7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826" y="318052"/>
            <a:ext cx="11264348" cy="61887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9" y="5427456"/>
            <a:ext cx="10515600" cy="1325563"/>
          </a:xfrm>
        </p:spPr>
        <p:txBody>
          <a:bodyPr/>
          <a:lstStyle/>
          <a:p>
            <a:r>
              <a:rPr lang="es-MX" sz="6000" dirty="0"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Green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98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5" y="5532437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accent4"/>
                </a:solidFill>
                <a:latin typeface="KG Second Chances Sketch" panose="02000000000000000000" pitchFamily="2" charset="0"/>
              </a:rPr>
              <a:t>Jacket</a:t>
            </a:r>
            <a:endParaRPr lang="es-MX" sz="6000" dirty="0">
              <a:solidFill>
                <a:schemeClr val="accent4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0242" name="Picture 2" descr="Resultado de imagen para kid jac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61" y="139197"/>
            <a:ext cx="6724357" cy="65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7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lis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0" y="583588"/>
            <a:ext cx="7610621" cy="56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8" y="5427456"/>
            <a:ext cx="3004930" cy="1325563"/>
          </a:xfrm>
        </p:spPr>
        <p:txBody>
          <a:bodyPr>
            <a:normAutofit/>
          </a:bodyPr>
          <a:lstStyle/>
          <a:p>
            <a:r>
              <a:rPr lang="es-MX" sz="6000" dirty="0">
                <a:solidFill>
                  <a:schemeClr val="accent5">
                    <a:lumMod val="75000"/>
                  </a:schemeClr>
                </a:solidFill>
                <a:latin typeface="KG Second Chances Sketch" panose="02000000000000000000" pitchFamily="2" charset="0"/>
              </a:rPr>
              <a:t>Listen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1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991" y="5268430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rgbClr val="7030A0"/>
                </a:solidFill>
                <a:latin typeface="KG Second Chances Sketch" panose="02000000000000000000" pitchFamily="2" charset="0"/>
              </a:rPr>
              <a:t>Marker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12290" name="Picture 2" descr="Resultado de imagen para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212">
            <a:off x="2865782" y="-269538"/>
            <a:ext cx="5644330" cy="56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2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3" y="4193968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KG Second Chances Sketch" panose="02000000000000000000" pitchFamily="2" charset="0"/>
              </a:rPr>
              <a:t>Notebook</a:t>
            </a:r>
          </a:p>
        </p:txBody>
      </p:sp>
      <p:pic>
        <p:nvPicPr>
          <p:cNvPr id="13314" name="Picture 2" descr="Resultado de imagen para notebo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4445" r="22289" b="3768"/>
          <a:stretch/>
        </p:blipFill>
        <p:spPr bwMode="auto">
          <a:xfrm>
            <a:off x="4192784" y="281608"/>
            <a:ext cx="4911460" cy="62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4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764E074-7EE3-4243-ABCF-1509FA1BB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28126"/>
            <a:ext cx="10363199" cy="16156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sz="11500" dirty="0" err="1">
                <a:latin typeface="KG Second Chances Sketch" panose="02000000000000000000"/>
              </a:rPr>
              <a:t>Unit</a:t>
            </a:r>
            <a:r>
              <a:rPr lang="es-MX" altLang="es-MX" sz="11500" dirty="0">
                <a:latin typeface="KG Second Chances Sketch" panose="02000000000000000000"/>
              </a:rPr>
              <a:t> </a:t>
            </a:r>
            <a:r>
              <a:rPr lang="es-MX" altLang="es-MX" sz="11500" dirty="0" err="1">
                <a:latin typeface="KG Second Chances Sketch" panose="02000000000000000000"/>
              </a:rPr>
              <a:t>One</a:t>
            </a:r>
            <a:r>
              <a:rPr lang="es-MX" altLang="es-MX" sz="11500" dirty="0">
                <a:latin typeface="KG Second Chances Sketch" panose="02000000000000000000"/>
              </a:rPr>
              <a:t>: 	</a:t>
            </a:r>
            <a:r>
              <a:rPr lang="es-MX" altLang="es-MX" sz="11500" dirty="0" err="1">
                <a:latin typeface="KG Second Chances Sketch" panose="02000000000000000000"/>
              </a:rPr>
              <a:t>School</a:t>
            </a:r>
            <a:endParaRPr lang="es-MX" altLang="es-MX" sz="11500" dirty="0">
              <a:latin typeface="KG Second Chances Sketch" panose="0200000000000000000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B5F5B5F-23FC-4535-ABF0-8E2946DF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9791"/>
            <a:ext cx="12209055" cy="35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69EFAB-A529-412B-BECF-B033CDBEEE8C}"/>
              </a:ext>
            </a:extLst>
          </p:cNvPr>
          <p:cNvSpPr txBox="1">
            <a:spLocks noChangeArrowheads="1"/>
          </p:cNvSpPr>
          <p:nvPr/>
        </p:nvSpPr>
        <p:spPr>
          <a:xfrm>
            <a:off x="413657" y="1457897"/>
            <a:ext cx="10363199" cy="1615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altLang="es-MX" sz="5300" dirty="0" err="1">
                <a:solidFill>
                  <a:schemeClr val="tx1"/>
                </a:solidFill>
                <a:latin typeface="KG Second Chances Sketch" panose="02000000000000000000"/>
              </a:rPr>
              <a:t>Part</a:t>
            </a:r>
            <a:r>
              <a:rPr lang="es-MX" altLang="es-MX" sz="5300" dirty="0">
                <a:solidFill>
                  <a:schemeClr val="tx1"/>
                </a:solidFill>
                <a:latin typeface="KG Second Chances Sketch" panose="02000000000000000000"/>
              </a:rPr>
              <a:t> 1</a:t>
            </a:r>
            <a:r>
              <a:rPr lang="es-MX" altLang="es-MX" sz="11500" dirty="0">
                <a:latin typeface="KG Second Chances Sketch" panose="0200000000000000000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2962552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latin typeface="KG Second Chances Sketch" panose="02000000000000000000" pitchFamily="2" charset="0"/>
              </a:rPr>
              <a:t>Paper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15362" name="Picture 2" descr="Resultado de imagen para paper sh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9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078" y="365125"/>
            <a:ext cx="11171583" cy="6022423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7" y="5308186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KG Second Chances Sketch" panose="02000000000000000000" pitchFamily="2" charset="0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2315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756" y="2936047"/>
            <a:ext cx="10515600" cy="1325563"/>
          </a:xfrm>
        </p:spPr>
        <p:txBody>
          <a:bodyPr/>
          <a:lstStyle/>
          <a:p>
            <a:r>
              <a:rPr lang="es-MX" sz="6000" dirty="0" err="1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Puppet</a:t>
            </a:r>
            <a:r>
              <a:rPr lang="es-MX" dirty="0"/>
              <a:t> </a:t>
            </a:r>
          </a:p>
        </p:txBody>
      </p:sp>
      <p:pic>
        <p:nvPicPr>
          <p:cNvPr id="16386" name="Picture 2" descr="Resultado de imagen para pupp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r="15722"/>
          <a:stretch/>
        </p:blipFill>
        <p:spPr bwMode="auto">
          <a:xfrm>
            <a:off x="3776869" y="226257"/>
            <a:ext cx="4572001" cy="66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4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565" y="365125"/>
            <a:ext cx="11396869" cy="6221205"/>
          </a:xfrm>
          <a:prstGeom prst="rect">
            <a:avLst/>
          </a:prstGeom>
          <a:solidFill>
            <a:srgbClr val="800080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4976882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bg1"/>
                </a:solidFill>
                <a:latin typeface="KG Second Chances Sketch" panose="02000000000000000000" pitchFamily="2" charset="0"/>
              </a:rPr>
              <a:t>Purple</a:t>
            </a:r>
            <a:r>
              <a:rPr lang="es-MX" sz="6000" dirty="0">
                <a:solidFill>
                  <a:schemeClr val="bg1"/>
                </a:solidFill>
                <a:latin typeface="KG Second Chances Sketc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605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puzz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97" y="594585"/>
            <a:ext cx="9980221" cy="56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991" y="3558899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accent5">
                    <a:lumMod val="75000"/>
                  </a:schemeClr>
                </a:solidFill>
                <a:latin typeface="KG Second Chances Sketch" panose="02000000000000000000" pitchFamily="2" charset="0"/>
              </a:rPr>
              <a:t>Puzzle</a:t>
            </a:r>
            <a:r>
              <a:rPr lang="es-MX" sz="6000" dirty="0">
                <a:solidFill>
                  <a:schemeClr val="accent5">
                    <a:lumMod val="75000"/>
                  </a:schemeClr>
                </a:solidFill>
                <a:latin typeface="KG Second Chances Sketc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749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579" y="261935"/>
            <a:ext cx="9525000" cy="633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5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rgbClr val="993366"/>
                </a:solidFill>
                <a:latin typeface="KG Second Chances Sketch" panose="02000000000000000000" pitchFamily="2" charset="0"/>
              </a:rPr>
              <a:t>Quiet</a:t>
            </a:r>
            <a:endParaRPr lang="es-MX" sz="6000" dirty="0">
              <a:solidFill>
                <a:srgbClr val="993366"/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5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re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8268"/>
            <a:ext cx="7519899" cy="4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3" y="5611898"/>
            <a:ext cx="5750307" cy="1113580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 pitchFamily="2" charset="0"/>
              </a:rPr>
              <a:t>Recess</a:t>
            </a:r>
            <a:endParaRPr lang="es-MX" sz="6000" dirty="0">
              <a:solidFill>
                <a:schemeClr val="accent6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1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5" y="2922794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latin typeface="KG Second Chances Sketch" panose="02000000000000000000" pitchFamily="2" charset="0"/>
              </a:rPr>
              <a:t>Rectangle</a:t>
            </a:r>
            <a:endParaRPr lang="es-MX" sz="6000" dirty="0">
              <a:latin typeface="KG Second Chances Sketch" panose="02000000000000000000" pitchFamily="2" charset="0"/>
            </a:endParaRPr>
          </a:p>
        </p:txBody>
      </p:sp>
      <p:pic>
        <p:nvPicPr>
          <p:cNvPr id="19458" name="Picture 2" descr="Resultado de imagen para rectang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18164"/>
          <a:stretch/>
        </p:blipFill>
        <p:spPr bwMode="auto">
          <a:xfrm>
            <a:off x="4280451" y="156575"/>
            <a:ext cx="4147931" cy="62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8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322" y="365125"/>
            <a:ext cx="11317356" cy="61019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5141498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KG Second Chances Sketch" panose="02000000000000000000" pitchFamily="2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58856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83" y="2710760"/>
            <a:ext cx="10515600" cy="1325563"/>
          </a:xfrm>
        </p:spPr>
        <p:txBody>
          <a:bodyPr>
            <a:normAutofit/>
          </a:bodyPr>
          <a:lstStyle/>
          <a:p>
            <a:r>
              <a:rPr lang="es-MX" sz="6600" dirty="0">
                <a:solidFill>
                  <a:srgbClr val="C00000"/>
                </a:solidFill>
                <a:latin typeface="KG Second Chances Sketch" panose="02000000000000000000" pitchFamily="2" charset="0"/>
              </a:rPr>
              <a:t>Run</a:t>
            </a:r>
          </a:p>
        </p:txBody>
      </p:sp>
      <p:pic>
        <p:nvPicPr>
          <p:cNvPr id="20482" name="Picture 2" descr="Resultado de imagen para run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69" y="267728"/>
            <a:ext cx="6226017" cy="63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4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5" y="54996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dirty="0" err="1">
                <a:solidFill>
                  <a:schemeClr val="tx2"/>
                </a:solidFill>
                <a:latin typeface="KG Second Chances Sketch" panose="02000000000000000000" pitchFamily="2" charset="0"/>
              </a:rPr>
              <a:t>Backpack</a:t>
            </a:r>
            <a:r>
              <a:rPr lang="es-MX" sz="6000" dirty="0"/>
              <a:t> </a:t>
            </a:r>
          </a:p>
        </p:txBody>
      </p:sp>
      <p:pic>
        <p:nvPicPr>
          <p:cNvPr id="1026" name="Picture 2" descr="Resultado de imagen para backpa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10532"/>
          <a:stretch/>
        </p:blipFill>
        <p:spPr bwMode="auto">
          <a:xfrm>
            <a:off x="2335696" y="0"/>
            <a:ext cx="6858000" cy="54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21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esultado de imagen para s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3" y="293119"/>
            <a:ext cx="7275442" cy="54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8" y="5593986"/>
            <a:ext cx="2405270" cy="970895"/>
          </a:xfrm>
        </p:spPr>
        <p:txBody>
          <a:bodyPr>
            <a:normAutofit fontScale="90000"/>
          </a:bodyPr>
          <a:lstStyle/>
          <a:p>
            <a:r>
              <a:rPr lang="es-MX" sz="6000" b="1" dirty="0" err="1">
                <a:solidFill>
                  <a:schemeClr val="tx1"/>
                </a:solidFill>
                <a:latin typeface="KG Second Chances Sketch" panose="02000000000000000000" pitchFamily="2" charset="0"/>
              </a:rPr>
              <a:t>Sand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40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44" y="5124105"/>
            <a:ext cx="10515600" cy="1325563"/>
          </a:xfrm>
        </p:spPr>
        <p:txBody>
          <a:bodyPr>
            <a:normAutofit/>
          </a:bodyPr>
          <a:lstStyle/>
          <a:p>
            <a:r>
              <a:rPr lang="es-MX" sz="5400" b="1" dirty="0" err="1">
                <a:solidFill>
                  <a:schemeClr val="tx1"/>
                </a:solidFill>
                <a:cs typeface="Calibri Light"/>
              </a:rPr>
              <a:t>Scissors</a:t>
            </a:r>
            <a:r>
              <a:rPr lang="es-MX" sz="5400" b="1" dirty="0">
                <a:solidFill>
                  <a:schemeClr val="tx1"/>
                </a:solidFill>
                <a:cs typeface="Calibri Light"/>
              </a:rPr>
              <a:t> </a:t>
            </a:r>
            <a:endParaRPr lang="es-MX" sz="5400" b="1" dirty="0">
              <a:solidFill>
                <a:schemeClr val="tx1"/>
              </a:solidFill>
            </a:endParaRPr>
          </a:p>
        </p:txBody>
      </p:sp>
      <p:pic>
        <p:nvPicPr>
          <p:cNvPr id="3" name="Picture 3" descr="A pair of scissors&#10;&#10;Description generated with high confidence">
            <a:extLst>
              <a:ext uri="{FF2B5EF4-FFF2-40B4-BE49-F238E27FC236}">
                <a16:creationId xmlns:a16="http://schemas.microsoft.com/office/drawing/2014/main" id="{6D899BE6-690A-441C-B8CD-66D4C9E358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322" y="0"/>
            <a:ext cx="5821654" cy="49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5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1C4FDB6-ADF0-493D-AD89-F573DBCA9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-2" b="3527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/>
              <a:t>Silence</a:t>
            </a:r>
            <a:r>
              <a:rPr lang="en-US" sz="48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15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70" y="2723086"/>
            <a:ext cx="10515600" cy="1325563"/>
          </a:xfrm>
        </p:spPr>
        <p:txBody>
          <a:bodyPr/>
          <a:lstStyle/>
          <a:p>
            <a:r>
              <a:rPr lang="es-MX" sz="6000" b="1" dirty="0" err="1">
                <a:solidFill>
                  <a:schemeClr val="tx1"/>
                </a:solidFill>
                <a:latin typeface="KG Second Chances Sketch" panose="02000000000000000000" pitchFamily="2" charset="0"/>
              </a:rPr>
              <a:t>Sing</a:t>
            </a:r>
            <a:r>
              <a:rPr lang="es-MX" dirty="0"/>
              <a:t> </a:t>
            </a:r>
          </a:p>
        </p:txBody>
      </p:sp>
      <p:pic>
        <p:nvPicPr>
          <p:cNvPr id="3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A0BFBBC-FA67-475B-84BC-77BB833725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216" y="654636"/>
            <a:ext cx="3323865" cy="57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27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5066595"/>
            <a:ext cx="10515600" cy="1325563"/>
          </a:xfrm>
        </p:spPr>
        <p:txBody>
          <a:bodyPr/>
          <a:lstStyle/>
          <a:p>
            <a:r>
              <a:rPr lang="es-MX" sz="6000" b="1">
                <a:solidFill>
                  <a:schemeClr val="accent5">
                    <a:lumMod val="40000"/>
                    <a:lumOff val="60000"/>
                  </a:schemeClr>
                </a:solidFill>
                <a:latin typeface="KG Second Chances Sketch" panose="02000000000000000000" pitchFamily="2" charset="0"/>
              </a:rPr>
              <a:t>Sticker</a:t>
            </a:r>
            <a:r>
              <a:rPr lang="es-MX" dirty="0"/>
              <a:t> </a:t>
            </a:r>
          </a:p>
        </p:txBody>
      </p:sp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DF3509E4-F0CD-4CA0-8B18-9662ED0E57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5147" y="598548"/>
            <a:ext cx="4280498" cy="53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40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25" y="5253501"/>
            <a:ext cx="10515600" cy="1325563"/>
          </a:xfrm>
        </p:spPr>
        <p:txBody>
          <a:bodyPr/>
          <a:lstStyle/>
          <a:p>
            <a:r>
              <a:rPr lang="es-MX" sz="6000" b="1">
                <a:solidFill>
                  <a:schemeClr val="accent5">
                    <a:lumMod val="40000"/>
                    <a:lumOff val="60000"/>
                  </a:schemeClr>
                </a:solidFill>
                <a:latin typeface="KG Second Chances Sketch" panose="02000000000000000000" pitchFamily="2" charset="0"/>
              </a:rPr>
              <a:t>Yellow</a:t>
            </a:r>
            <a:endParaRPr lang="es-MX" sz="6000" b="1" dirty="0">
              <a:solidFill>
                <a:srgbClr val="BDD7EE"/>
              </a:solidFill>
              <a:latin typeface="KG Second Chances Sketch"/>
              <a:cs typeface="Calibri Ligh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4F4DC03-92CE-4DAE-83A5-17B52092D5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919" y="866775"/>
            <a:ext cx="4759444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41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/>
          <a:lstStyle/>
          <a:p>
            <a:r>
              <a:rPr lang="es-MX" sz="6000" b="1" dirty="0">
                <a:solidFill>
                  <a:schemeClr val="tx1"/>
                </a:solidFill>
                <a:latin typeface="KG Second Chances Sketch"/>
                <a:cs typeface="Calibri Light"/>
              </a:rPr>
              <a:t>White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9825B9-BACB-4641-93C8-ACE6ECD4A6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862" y="1168700"/>
            <a:ext cx="4917595" cy="44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44" y="5138482"/>
            <a:ext cx="10515600" cy="1325563"/>
          </a:xfrm>
        </p:spPr>
        <p:txBody>
          <a:bodyPr/>
          <a:lstStyle/>
          <a:p>
            <a:r>
              <a:rPr lang="es-MX" sz="5400" b="1" dirty="0">
                <a:solidFill>
                  <a:srgbClr val="000000"/>
                </a:solidFill>
                <a:latin typeface="Calibri Light"/>
                <a:cs typeface="Calibri Light"/>
              </a:rPr>
              <a:t>Table</a:t>
            </a:r>
            <a:r>
              <a:rPr lang="es-MX" dirty="0"/>
              <a:t>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C812D5C-B727-4FEF-8797-07B52BA330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154" y="977212"/>
            <a:ext cx="4242219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1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2" y="2922795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latin typeface="KG Second Chances Sketch" panose="02000000000000000000" pitchFamily="2" charset="0"/>
              </a:rPr>
              <a:t>One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14338" name="Picture 2" descr="Resultado de imagen para number 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2" y="-2474"/>
            <a:ext cx="4881490" cy="68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12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38" y="5325387"/>
            <a:ext cx="10515600" cy="1325563"/>
          </a:xfrm>
        </p:spPr>
        <p:txBody>
          <a:bodyPr/>
          <a:lstStyle/>
          <a:p>
            <a:r>
              <a:rPr lang="es-MX" sz="6000" b="1" dirty="0" err="1">
                <a:solidFill>
                  <a:srgbClr val="000000"/>
                </a:solidFill>
                <a:latin typeface="Calibri Light"/>
                <a:cs typeface="Calibri Light"/>
              </a:rPr>
              <a:t>Two</a:t>
            </a:r>
            <a:r>
              <a:rPr lang="es-MX" b="1" dirty="0"/>
              <a:t> </a:t>
            </a:r>
          </a:p>
        </p:txBody>
      </p:sp>
      <p:pic>
        <p:nvPicPr>
          <p:cNvPr id="3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B980A38-160B-41A6-A02F-697E180692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395" y="824092"/>
            <a:ext cx="4415286" cy="56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5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826" y="238539"/>
            <a:ext cx="11406808" cy="65134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6" y="56517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dirty="0">
                <a:solidFill>
                  <a:schemeClr val="bg1"/>
                </a:solidFill>
                <a:latin typeface="KG Second Chances Sketch" panose="02000000000000000000" pitchFamily="2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11111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96" y="5052218"/>
            <a:ext cx="10515600" cy="1325563"/>
          </a:xfrm>
        </p:spPr>
        <p:txBody>
          <a:bodyPr/>
          <a:lstStyle/>
          <a:p>
            <a:r>
              <a:rPr lang="es-MX" sz="6000" b="1" dirty="0" err="1">
                <a:solidFill>
                  <a:srgbClr val="000000"/>
                </a:solidFill>
                <a:latin typeface="Calibri Light"/>
                <a:cs typeface="Calibri Light"/>
              </a:rPr>
              <a:t>Three</a:t>
            </a:r>
            <a:r>
              <a:rPr lang="es-MX" dirty="0"/>
              <a:t> </a:t>
            </a:r>
          </a:p>
        </p:txBody>
      </p:sp>
      <p:pic>
        <p:nvPicPr>
          <p:cNvPr id="3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1AF6141-FF57-4D5A-BD90-C8CD4F0DD2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0514" y="920869"/>
            <a:ext cx="4585311" cy="58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8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1451"/>
            <a:ext cx="10515600" cy="1325563"/>
          </a:xfrm>
        </p:spPr>
        <p:txBody>
          <a:bodyPr/>
          <a:lstStyle/>
          <a:p>
            <a:r>
              <a:rPr lang="es-MX" sz="6000" b="1" dirty="0" err="1">
                <a:solidFill>
                  <a:schemeClr val="tx1"/>
                </a:solidFill>
                <a:latin typeface="KG Second Chances Sketch"/>
                <a:cs typeface="Calibri Light"/>
              </a:rPr>
              <a:t>Four</a:t>
            </a:r>
            <a:r>
              <a:rPr lang="es-MX" sz="6000" b="1" dirty="0">
                <a:solidFill>
                  <a:srgbClr val="BDD7EE"/>
                </a:solidFill>
                <a:latin typeface="KG Second Chances Sketch"/>
                <a:cs typeface="Calibri Light"/>
              </a:rPr>
              <a:t>             </a:t>
            </a:r>
            <a:endParaRPr lang="es-MX" sz="6000" b="1" dirty="0" err="1">
              <a:solidFill>
                <a:srgbClr val="BDD7EE"/>
              </a:solidFill>
              <a:latin typeface="KG Second Chances Sketch"/>
              <a:cs typeface="Calibri Light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707367A3-50A9-42ED-9AEA-4B3A53DD04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0652" y="734898"/>
            <a:ext cx="3323685" cy="48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15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6471"/>
            <a:ext cx="10515600" cy="1325563"/>
          </a:xfrm>
        </p:spPr>
        <p:txBody>
          <a:bodyPr/>
          <a:lstStyle/>
          <a:p>
            <a:r>
              <a:rPr lang="es-MX" sz="6000" b="1" dirty="0">
                <a:solidFill>
                  <a:schemeClr val="tx1"/>
                </a:solidFill>
                <a:latin typeface="KG Second Chances Sketch"/>
                <a:cs typeface="Calibri Light"/>
              </a:rPr>
              <a:t>Five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6F3B3203-BB65-44C1-A338-0193BB871E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2438" y="704042"/>
            <a:ext cx="4328483" cy="5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2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29" y="4362790"/>
            <a:ext cx="10515600" cy="1325563"/>
          </a:xfrm>
        </p:spPr>
        <p:txBody>
          <a:bodyPr/>
          <a:lstStyle/>
          <a:p>
            <a:r>
              <a:rPr lang="es-MX" sz="6000" b="1" dirty="0" err="1">
                <a:solidFill>
                  <a:schemeClr val="tx1"/>
                </a:solidFill>
                <a:latin typeface="KG Second Chances Sketch" panose="02000000000000000000" pitchFamily="2" charset="0"/>
              </a:rPr>
              <a:t>Six</a:t>
            </a:r>
            <a:r>
              <a:rPr lang="es-MX" dirty="0"/>
              <a:t>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85788D0-AA79-4CEC-AE55-F0CB002A5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5927" y="457415"/>
            <a:ext cx="2787590" cy="50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28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34" y="4894067"/>
            <a:ext cx="10515600" cy="1325563"/>
          </a:xfrm>
        </p:spPr>
        <p:txBody>
          <a:bodyPr/>
          <a:lstStyle/>
          <a:p>
            <a:r>
              <a:rPr lang="es-MX" sz="4400" b="1" dirty="0" err="1">
                <a:solidFill>
                  <a:schemeClr val="tx1"/>
                </a:solidFill>
                <a:cs typeface="Calibri Light"/>
              </a:rPr>
              <a:t>Seven</a:t>
            </a:r>
            <a:endParaRPr lang="es-MX" b="1" dirty="0">
              <a:solidFill>
                <a:schemeClr val="tx1"/>
              </a:solidFill>
              <a:cs typeface="Calibri Light"/>
            </a:endParaRPr>
          </a:p>
        </p:txBody>
      </p:sp>
      <p:pic>
        <p:nvPicPr>
          <p:cNvPr id="3" name="Picture 3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B9A0A4EF-3DA0-4456-8343-C0DB80F7EF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551" y="947558"/>
            <a:ext cx="4072206" cy="49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6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86" y="4203132"/>
            <a:ext cx="10515600" cy="1325563"/>
          </a:xfrm>
        </p:spPr>
        <p:txBody>
          <a:bodyPr/>
          <a:lstStyle/>
          <a:p>
            <a:r>
              <a:rPr lang="es-MX" sz="6000" b="1" dirty="0" err="1">
                <a:solidFill>
                  <a:schemeClr val="tx1"/>
                </a:solidFill>
                <a:latin typeface="KG Second Chances Sketch"/>
                <a:cs typeface="Calibri Light"/>
              </a:rPr>
              <a:t>Eight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73D2722D-6CE9-4A38-8FAB-B79CCDEF9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8559" y="819968"/>
            <a:ext cx="4012900" cy="45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9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2103"/>
            <a:ext cx="10515600" cy="1325563"/>
          </a:xfrm>
        </p:spPr>
        <p:txBody>
          <a:bodyPr/>
          <a:lstStyle/>
          <a:p>
            <a:r>
              <a:rPr lang="es-MX" sz="6000" b="1" dirty="0" err="1">
                <a:solidFill>
                  <a:schemeClr val="tx1"/>
                </a:solidFill>
                <a:latin typeface="KG Second Chances Sketch"/>
                <a:cs typeface="Calibri Light"/>
              </a:rPr>
              <a:t>Nine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0369CB5F-A90D-4D19-8DDC-40C7851063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165" y="995477"/>
            <a:ext cx="5233692" cy="45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56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430" y="5052081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rgbClr val="000000"/>
                </a:solidFill>
                <a:latin typeface="Calibri Light"/>
                <a:cs typeface="Calibri Light"/>
              </a:rPr>
              <a:t>Ten</a:t>
            </a:r>
            <a:r>
              <a:rPr lang="es-MX" sz="4400" b="1" dirty="0"/>
              <a:t> </a:t>
            </a:r>
          </a:p>
        </p:txBody>
      </p:sp>
      <p:pic>
        <p:nvPicPr>
          <p:cNvPr id="3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8E1EA41-A828-4BD6-B956-08F465202E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8874" y="966967"/>
            <a:ext cx="4490048" cy="49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941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dirty="0">
                <a:solidFill>
                  <a:schemeClr val="accent1"/>
                </a:solidFill>
                <a:latin typeface="KG Second Chances Sketch" panose="02000000000000000000" pitchFamily="2" charset="0"/>
              </a:rPr>
              <a:t>Block </a:t>
            </a:r>
          </a:p>
        </p:txBody>
      </p:sp>
      <p:pic>
        <p:nvPicPr>
          <p:cNvPr id="2050" name="Picture 2" descr="Resultado de imagen para wooden b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23" y="179594"/>
            <a:ext cx="5869894" cy="57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991" y="5347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dirty="0">
                <a:solidFill>
                  <a:srgbClr val="C00000"/>
                </a:solidFill>
                <a:latin typeface="KG Second Chances Sketch" panose="02000000000000000000" pitchFamily="2" charset="0"/>
              </a:rPr>
              <a:t>Book 	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0" y="0"/>
            <a:ext cx="6957392" cy="638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0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4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dirty="0" err="1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Chair</a:t>
            </a:r>
            <a:r>
              <a:rPr lang="es-MX" sz="5400" dirty="0"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4098" name="Picture 2" descr="Resultado de imagen para chai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/>
          <a:stretch/>
        </p:blipFill>
        <p:spPr bwMode="auto">
          <a:xfrm>
            <a:off x="3786554" y="314766"/>
            <a:ext cx="5181600" cy="51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27" y="5355155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accent1">
                    <a:lumMod val="50000"/>
                  </a:schemeClr>
                </a:solidFill>
                <a:latin typeface="KG Second Chances Sketch" panose="02000000000000000000" pitchFamily="2" charset="0"/>
              </a:rPr>
              <a:t>Circle</a:t>
            </a:r>
            <a:endParaRPr lang="es-MX" sz="6000" dirty="0">
              <a:solidFill>
                <a:schemeClr val="accent1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5122" name="Picture 2" descr="Resultado de imagen para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3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26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dirty="0" err="1">
                <a:solidFill>
                  <a:srgbClr val="00B050"/>
                </a:solidFill>
                <a:latin typeface="KG Second Chances Sketch" panose="02000000000000000000" pitchFamily="2" charset="0"/>
              </a:rPr>
              <a:t>Class</a:t>
            </a:r>
            <a:endParaRPr lang="es-MX" sz="6000" dirty="0">
              <a:solidFill>
                <a:srgbClr val="00B050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6146" name="Picture 2" descr="Resultado de imagen para c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89" y="372430"/>
            <a:ext cx="7922846" cy="51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698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55</Words>
  <Application>Microsoft Office PowerPoint</Application>
  <PresentationFormat>Panorámica</PresentationFormat>
  <Paragraphs>48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Calibri Light</vt:lpstr>
      <vt:lpstr>KG Second Chances Sketch</vt:lpstr>
      <vt:lpstr>Trebuchet MS</vt:lpstr>
      <vt:lpstr>Wingdings 3</vt:lpstr>
      <vt:lpstr>Faceta</vt:lpstr>
      <vt:lpstr>English Vocabulary</vt:lpstr>
      <vt:lpstr>Unit One:  School</vt:lpstr>
      <vt:lpstr>Backpack </vt:lpstr>
      <vt:lpstr>Black</vt:lpstr>
      <vt:lpstr>Block </vt:lpstr>
      <vt:lpstr>Book  </vt:lpstr>
      <vt:lpstr>Chair </vt:lpstr>
      <vt:lpstr>Circle</vt:lpstr>
      <vt:lpstr>Class</vt:lpstr>
      <vt:lpstr>Crayon </vt:lpstr>
      <vt:lpstr>Door</vt:lpstr>
      <vt:lpstr>Fight </vt:lpstr>
      <vt:lpstr>Glue </vt:lpstr>
      <vt:lpstr>Gray </vt:lpstr>
      <vt:lpstr>Green </vt:lpstr>
      <vt:lpstr>Jacket</vt:lpstr>
      <vt:lpstr>Listen </vt:lpstr>
      <vt:lpstr>Marker </vt:lpstr>
      <vt:lpstr>Notebook</vt:lpstr>
      <vt:lpstr>Paper </vt:lpstr>
      <vt:lpstr>Pink</vt:lpstr>
      <vt:lpstr>Puppet </vt:lpstr>
      <vt:lpstr>Purple </vt:lpstr>
      <vt:lpstr>Puzzle </vt:lpstr>
      <vt:lpstr>Quiet</vt:lpstr>
      <vt:lpstr>Recess</vt:lpstr>
      <vt:lpstr>Rectangle</vt:lpstr>
      <vt:lpstr>Red</vt:lpstr>
      <vt:lpstr>Run</vt:lpstr>
      <vt:lpstr>Sand </vt:lpstr>
      <vt:lpstr>Scissors </vt:lpstr>
      <vt:lpstr>Silence </vt:lpstr>
      <vt:lpstr>Sing </vt:lpstr>
      <vt:lpstr>Sticker </vt:lpstr>
      <vt:lpstr>Yellow</vt:lpstr>
      <vt:lpstr>White</vt:lpstr>
      <vt:lpstr>Table </vt:lpstr>
      <vt:lpstr>One </vt:lpstr>
      <vt:lpstr>Two </vt:lpstr>
      <vt:lpstr>Three </vt:lpstr>
      <vt:lpstr>Four             </vt:lpstr>
      <vt:lpstr>Five</vt:lpstr>
      <vt:lpstr>Six </vt:lpstr>
      <vt:lpstr>Seven</vt:lpstr>
      <vt:lpstr>Eight</vt:lpstr>
      <vt:lpstr>Nine</vt:lpstr>
      <vt:lpstr>Ten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13</cp:revision>
  <dcterms:created xsi:type="dcterms:W3CDTF">2020-05-30T22:27:29Z</dcterms:created>
  <dcterms:modified xsi:type="dcterms:W3CDTF">2020-08-08T17:07:49Z</dcterms:modified>
</cp:coreProperties>
</file>