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0" r:id="rId2"/>
    <p:sldId id="981" r:id="rId3"/>
    <p:sldId id="339" r:id="rId4"/>
    <p:sldId id="340" r:id="rId5"/>
    <p:sldId id="341" r:id="rId6"/>
    <p:sldId id="342" r:id="rId7"/>
    <p:sldId id="343" r:id="rId8"/>
    <p:sldId id="336" r:id="rId9"/>
    <p:sldId id="337" r:id="rId10"/>
    <p:sldId id="33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0CC99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92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09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092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75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966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0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42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76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301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43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19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61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050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09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659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F990-082B-4E06-847D-60856D131BAE}" type="datetimeFigureOut">
              <a:rPr lang="es-MX" smtClean="0"/>
              <a:pPr/>
              <a:t>07/08/2020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2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050" name="Picture 2" descr="Imagen que contiene computadora, monitor, pantalla&#10;&#10;Descripción generada automáticamente">
            <a:extLst>
              <a:ext uri="{FF2B5EF4-FFF2-40B4-BE49-F238E27FC236}">
                <a16:creationId xmlns:a16="http://schemas.microsoft.com/office/drawing/2014/main" id="{457F569B-BDCE-4CD3-A8C9-07ABC5F1C5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8" t="8889" b="3944"/>
          <a:stretch/>
        </p:blipFill>
        <p:spPr bwMode="auto">
          <a:xfrm>
            <a:off x="1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Isosceles Triangle 82">
            <a:extLst>
              <a:ext uri="{FF2B5EF4-FFF2-40B4-BE49-F238E27FC236}">
                <a16:creationId xmlns:a16="http://schemas.microsoft.com/office/drawing/2014/main" id="{3559A5F2-8BE0-4998-A1E4-1B145465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4" name="Parallelogram 84">
            <a:extLst>
              <a:ext uri="{FF2B5EF4-FFF2-40B4-BE49-F238E27FC236}">
                <a16:creationId xmlns:a16="http://schemas.microsoft.com/office/drawing/2014/main" id="{3A6596D4-D53C-424F-9F16-CC8686C07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tx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5" name="Straight Connector 86">
            <a:extLst>
              <a:ext uri="{FF2B5EF4-FFF2-40B4-BE49-F238E27FC236}">
                <a16:creationId xmlns:a16="http://schemas.microsoft.com/office/drawing/2014/main" id="{81BB890B-70D4-42FE-A599-6AEF1A42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6" name="Straight Connector 88">
            <a:extLst>
              <a:ext uri="{FF2B5EF4-FFF2-40B4-BE49-F238E27FC236}">
                <a16:creationId xmlns:a16="http://schemas.microsoft.com/office/drawing/2014/main" id="{3842D646-B58C-43C8-8152-01BC782B7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7" name="Rectangle 23">
            <a:extLst>
              <a:ext uri="{FF2B5EF4-FFF2-40B4-BE49-F238E27FC236}">
                <a16:creationId xmlns:a16="http://schemas.microsoft.com/office/drawing/2014/main" id="{9772CABD-4211-42AA-B349-D4002E5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8" name="Rectangle 25">
            <a:extLst>
              <a:ext uri="{FF2B5EF4-FFF2-40B4-BE49-F238E27FC236}">
                <a16:creationId xmlns:a16="http://schemas.microsoft.com/office/drawing/2014/main" id="{BBD91630-4DBA-4294-8016-FEB5C3B0C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9" name="Isosceles Triangle 94">
            <a:extLst>
              <a:ext uri="{FF2B5EF4-FFF2-40B4-BE49-F238E27FC236}">
                <a16:creationId xmlns:a16="http://schemas.microsoft.com/office/drawing/2014/main" id="{E67D1587-504D-41BC-9D48-B61257BFB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AA49F-FCAD-4CB9-AAC8-58B2D78F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200" y="1678665"/>
            <a:ext cx="4569803" cy="23691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5400" dirty="0"/>
              <a:t>English Vocabulary</a:t>
            </a:r>
          </a:p>
        </p:txBody>
      </p:sp>
      <p:sp>
        <p:nvSpPr>
          <p:cNvPr id="2060" name="Rectangle 27">
            <a:extLst>
              <a:ext uri="{FF2B5EF4-FFF2-40B4-BE49-F238E27FC236}">
                <a16:creationId xmlns:a16="http://schemas.microsoft.com/office/drawing/2014/main" id="{8765DD1A-F044-4DE7-8A9B-7C30DC85A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1" name="Rectangle 28">
            <a:extLst>
              <a:ext uri="{FF2B5EF4-FFF2-40B4-BE49-F238E27FC236}">
                <a16:creationId xmlns:a16="http://schemas.microsoft.com/office/drawing/2014/main" id="{2FE2170D-72D6-48A8-8E9A-BFF3BF03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Rectangle 29">
            <a:extLst>
              <a:ext uri="{FF2B5EF4-FFF2-40B4-BE49-F238E27FC236}">
                <a16:creationId xmlns:a16="http://schemas.microsoft.com/office/drawing/2014/main" id="{01D19436-094D-463D-AFEA-870FDBD0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9A2DE6E0-967C-4C58-8558-EC08F113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Knock</a:t>
            </a:r>
            <a:endParaRPr lang="es-MX">
              <a:solidFill>
                <a:srgbClr val="FFFFFF"/>
              </a:solidFill>
            </a:endParaRPr>
          </a:p>
        </p:txBody>
      </p:sp>
      <p:sp>
        <p:nvSpPr>
          <p:cNvPr id="5126" name="Marcador de contenido 5">
            <a:extLst>
              <a:ext uri="{FF2B5EF4-FFF2-40B4-BE49-F238E27FC236}">
                <a16:creationId xmlns:a16="http://schemas.microsoft.com/office/drawing/2014/main" id="{4BDCDE82-609D-4B04-8695-8FD97482B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1483" y="2134485"/>
            <a:ext cx="4512988" cy="3317938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sz="4800" b="1" dirty="0">
                <a:solidFill>
                  <a:schemeClr val="tx1"/>
                </a:solidFill>
              </a:rPr>
              <a:t>Knock</a:t>
            </a:r>
            <a:endParaRPr lang="es-MX" b="1" dirty="0">
              <a:solidFill>
                <a:schemeClr val="tx1"/>
              </a:solidFill>
            </a:endParaRPr>
          </a:p>
        </p:txBody>
      </p:sp>
      <p:pic>
        <p:nvPicPr>
          <p:cNvPr id="5122" name="Picture 2" descr="Vectores de stock de Knock, ilustraciones de Knock sin royalties ...">
            <a:extLst>
              <a:ext uri="{FF2B5EF4-FFF2-40B4-BE49-F238E27FC236}">
                <a16:creationId xmlns:a16="http://schemas.microsoft.com/office/drawing/2014/main" id="{54E46778-F880-49AE-89F0-4097A2DBF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7251" y="1545062"/>
            <a:ext cx="3856774" cy="3856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178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764E074-7EE3-4243-ABCF-1509FA1BBC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928126"/>
            <a:ext cx="10363199" cy="161566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s-MX" altLang="es-MX" sz="11500" dirty="0" err="1">
                <a:latin typeface="KG Second Chances Sketch" panose="02000000000000000000"/>
              </a:rPr>
              <a:t>Unit</a:t>
            </a:r>
            <a:r>
              <a:rPr lang="es-MX" altLang="es-MX" sz="11500" dirty="0">
                <a:latin typeface="KG Second Chances Sketch" panose="02000000000000000000"/>
              </a:rPr>
              <a:t> </a:t>
            </a:r>
            <a:r>
              <a:rPr lang="es-MX" altLang="es-MX" sz="11500" dirty="0" err="1">
                <a:latin typeface="KG Second Chances Sketch" panose="02000000000000000000"/>
              </a:rPr>
              <a:t>One</a:t>
            </a:r>
            <a:r>
              <a:rPr lang="es-MX" altLang="es-MX" sz="11500" dirty="0">
                <a:latin typeface="KG Second Chances Sketch" panose="02000000000000000000"/>
              </a:rPr>
              <a:t>: 	</a:t>
            </a:r>
            <a:r>
              <a:rPr lang="es-MX" altLang="es-MX" sz="11500" dirty="0" err="1">
                <a:latin typeface="KG Second Chances Sketch" panose="02000000000000000000"/>
              </a:rPr>
              <a:t>School</a:t>
            </a:r>
            <a:endParaRPr lang="es-MX" altLang="es-MX" sz="11500" dirty="0">
              <a:latin typeface="KG Second Chances Sketch" panose="02000000000000000000"/>
            </a:endParaRP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AB5F5B5F-23FC-4535-ABF0-8E2946DFBD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299791"/>
            <a:ext cx="12209055" cy="3558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369EFAB-A529-412B-BECF-B033CDBEEE8C}"/>
              </a:ext>
            </a:extLst>
          </p:cNvPr>
          <p:cNvSpPr txBox="1">
            <a:spLocks noChangeArrowheads="1"/>
          </p:cNvSpPr>
          <p:nvPr/>
        </p:nvSpPr>
        <p:spPr>
          <a:xfrm>
            <a:off x="413657" y="1457897"/>
            <a:ext cx="10363199" cy="16156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altLang="es-MX" sz="5300" dirty="0" err="1">
                <a:solidFill>
                  <a:schemeClr val="tx1"/>
                </a:solidFill>
                <a:latin typeface="KG Second Chances Sketch" panose="02000000000000000000"/>
              </a:rPr>
              <a:t>Part</a:t>
            </a:r>
            <a:r>
              <a:rPr lang="es-MX" altLang="es-MX" sz="5300" dirty="0">
                <a:solidFill>
                  <a:schemeClr val="tx1"/>
                </a:solidFill>
                <a:latin typeface="KG Second Chances Sketch" panose="02000000000000000000"/>
              </a:rPr>
              <a:t> 4</a:t>
            </a:r>
            <a:r>
              <a:rPr lang="es-MX" altLang="es-MX" sz="11500" dirty="0">
                <a:latin typeface="KG Second Chances Sketch" panose="0200000000000000000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80563" y="1678665"/>
            <a:ext cx="3887839" cy="237216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Library</a:t>
            </a:r>
          </a:p>
        </p:txBody>
      </p:sp>
      <p:pic>
        <p:nvPicPr>
          <p:cNvPr id="4" name="Marcador de contenido 3" descr="Imagen que contiene cuarto, dibujo&#10;&#10;Descripción generada automáticamente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9896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Note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339" y="2195444"/>
            <a:ext cx="3212105" cy="4537736"/>
          </a:xfrm>
        </p:spPr>
      </p:pic>
    </p:spTree>
    <p:extLst>
      <p:ext uri="{BB962C8B-B14F-4D97-AF65-F5344CB8AC3E}">
        <p14:creationId xmlns:p14="http://schemas.microsoft.com/office/powerpoint/2010/main" val="2595150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Pen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7727" y="2187092"/>
            <a:ext cx="3354809" cy="3881437"/>
          </a:xfrm>
        </p:spPr>
      </p:pic>
    </p:spTree>
    <p:extLst>
      <p:ext uri="{BB962C8B-B14F-4D97-AF65-F5344CB8AC3E}">
        <p14:creationId xmlns:p14="http://schemas.microsoft.com/office/powerpoint/2010/main" val="3996160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Present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206" y="2553494"/>
            <a:ext cx="3095625" cy="3095625"/>
          </a:xfrm>
        </p:spPr>
      </p:pic>
    </p:spTree>
    <p:extLst>
      <p:ext uri="{BB962C8B-B14F-4D97-AF65-F5344CB8AC3E}">
        <p14:creationId xmlns:p14="http://schemas.microsoft.com/office/powerpoint/2010/main" val="1220774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Question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758" y="2120831"/>
            <a:ext cx="2463634" cy="3881437"/>
          </a:xfrm>
        </p:spPr>
      </p:pic>
    </p:spTree>
    <p:extLst>
      <p:ext uri="{BB962C8B-B14F-4D97-AF65-F5344CB8AC3E}">
        <p14:creationId xmlns:p14="http://schemas.microsoft.com/office/powerpoint/2010/main" val="4270059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Desk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0224" y="2213597"/>
            <a:ext cx="3522649" cy="3881437"/>
          </a:xfrm>
        </p:spPr>
      </p:pic>
    </p:spTree>
    <p:extLst>
      <p:ext uri="{BB962C8B-B14F-4D97-AF65-F5344CB8AC3E}">
        <p14:creationId xmlns:p14="http://schemas.microsoft.com/office/powerpoint/2010/main" val="1460291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Difficult</a:t>
            </a:r>
            <a:endParaRPr lang="es-MX" sz="7200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877" y="2333744"/>
            <a:ext cx="3234238" cy="3336680"/>
          </a:xfrm>
        </p:spPr>
      </p:pic>
    </p:spTree>
    <p:extLst>
      <p:ext uri="{BB962C8B-B14F-4D97-AF65-F5344CB8AC3E}">
        <p14:creationId xmlns:p14="http://schemas.microsoft.com/office/powerpoint/2010/main" val="12344752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18</Words>
  <Application>Microsoft Office PowerPoint</Application>
  <PresentationFormat>Panorámica</PresentationFormat>
  <Paragraphs>12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KG Second Chances Sketch</vt:lpstr>
      <vt:lpstr>Trebuchet MS</vt:lpstr>
      <vt:lpstr>Wingdings 3</vt:lpstr>
      <vt:lpstr>Faceta</vt:lpstr>
      <vt:lpstr>English Vocabulary</vt:lpstr>
      <vt:lpstr>Unit One:  School</vt:lpstr>
      <vt:lpstr>Library</vt:lpstr>
      <vt:lpstr>Note</vt:lpstr>
      <vt:lpstr>Pen</vt:lpstr>
      <vt:lpstr>Present</vt:lpstr>
      <vt:lpstr>Question</vt:lpstr>
      <vt:lpstr>Desk</vt:lpstr>
      <vt:lpstr>Difficult</vt:lpstr>
      <vt:lpstr>Knock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 Beginners</dc:title>
  <dc:creator>ELSA MARISA DAVILA AVILA</dc:creator>
  <cp:lastModifiedBy>ELSA MARISA DAVILA AVILA</cp:lastModifiedBy>
  <cp:revision>13</cp:revision>
  <dcterms:created xsi:type="dcterms:W3CDTF">2020-05-30T22:27:29Z</dcterms:created>
  <dcterms:modified xsi:type="dcterms:W3CDTF">2020-08-08T01:06:42Z</dcterms:modified>
</cp:coreProperties>
</file>