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980" r:id="rId2"/>
    <p:sldId id="981" r:id="rId3"/>
    <p:sldId id="345" r:id="rId4"/>
    <p:sldId id="346" r:id="rId5"/>
    <p:sldId id="347" r:id="rId6"/>
    <p:sldId id="348" r:id="rId7"/>
    <p:sldId id="349" r:id="rId8"/>
    <p:sldId id="350" r:id="rId9"/>
    <p:sldId id="351" r:id="rId10"/>
    <p:sldId id="352" r:id="rId11"/>
    <p:sldId id="353" r:id="rId12"/>
    <p:sldId id="354" r:id="rId13"/>
    <p:sldId id="355" r:id="rId14"/>
    <p:sldId id="982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66"/>
    <a:srgbClr val="00CC99"/>
    <a:srgbClr val="800080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08/08/2020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31922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08/08/2020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18091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08/08/2020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509259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08/08/2020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144757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08/08/2020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459661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08/08/2020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830098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08/08/2020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542335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08/08/2020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9763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08/08/2020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13011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08/08/2020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88432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08/08/2020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88744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08/08/2020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79193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08/08/2020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46612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08/08/2020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70503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08/08/2020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07094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08/08/2020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76596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EFF990-082B-4E06-847D-60856D131BAE}" type="datetimeFigureOut">
              <a:rPr lang="es-MX" smtClean="0"/>
              <a:pPr/>
              <a:t>08/08/2020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21200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2" name="Group 70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5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Isosceles Triangle 75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7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Isosceles Triangle 79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Isosceles Triangle 80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2050" name="Picture 2" descr="Imagen que contiene computadora, monitor, pantalla&#10;&#10;Descripción generada automáticamente">
            <a:extLst>
              <a:ext uri="{FF2B5EF4-FFF2-40B4-BE49-F238E27FC236}">
                <a16:creationId xmlns:a16="http://schemas.microsoft.com/office/drawing/2014/main" id="{457F569B-BDCE-4CD3-A8C9-07ABC5F1C5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8" t="8889" b="3944"/>
          <a:stretch/>
        </p:blipFill>
        <p:spPr bwMode="auto">
          <a:xfrm>
            <a:off x="1" y="10"/>
            <a:ext cx="1219199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Isosceles Triangle 82">
            <a:extLst>
              <a:ext uri="{FF2B5EF4-FFF2-40B4-BE49-F238E27FC236}">
                <a16:creationId xmlns:a16="http://schemas.microsoft.com/office/drawing/2014/main" id="{3559A5F2-8BE0-4998-A1E4-1B145465A9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54" name="Parallelogram 84">
            <a:extLst>
              <a:ext uri="{FF2B5EF4-FFF2-40B4-BE49-F238E27FC236}">
                <a16:creationId xmlns:a16="http://schemas.microsoft.com/office/drawing/2014/main" id="{3A6596D4-D53C-424F-9F16-CC8686C079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84541" y="0"/>
            <a:ext cx="7315200" cy="6858000"/>
          </a:xfrm>
          <a:prstGeom prst="parallelogram">
            <a:avLst>
              <a:gd name="adj" fmla="val 14937"/>
            </a:avLst>
          </a:prstGeom>
          <a:solidFill>
            <a:schemeClr val="tx1"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55" name="Straight Connector 86">
            <a:extLst>
              <a:ext uri="{FF2B5EF4-FFF2-40B4-BE49-F238E27FC236}">
                <a16:creationId xmlns:a16="http://schemas.microsoft.com/office/drawing/2014/main" id="{81BB890B-70D4-42FE-A599-6AEF1A42D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56" name="Straight Connector 88">
            <a:extLst>
              <a:ext uri="{FF2B5EF4-FFF2-40B4-BE49-F238E27FC236}">
                <a16:creationId xmlns:a16="http://schemas.microsoft.com/office/drawing/2014/main" id="{3842D646-B58C-43C8-8152-01BC782B72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57" name="Rectangle 23">
            <a:extLst>
              <a:ext uri="{FF2B5EF4-FFF2-40B4-BE49-F238E27FC236}">
                <a16:creationId xmlns:a16="http://schemas.microsoft.com/office/drawing/2014/main" id="{9772CABD-4211-42AA-B349-D4002E52F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58" name="Rectangle 25">
            <a:extLst>
              <a:ext uri="{FF2B5EF4-FFF2-40B4-BE49-F238E27FC236}">
                <a16:creationId xmlns:a16="http://schemas.microsoft.com/office/drawing/2014/main" id="{BBD91630-4DBA-4294-8016-FEB5C3B0C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59" name="Isosceles Triangle 94">
            <a:extLst>
              <a:ext uri="{FF2B5EF4-FFF2-40B4-BE49-F238E27FC236}">
                <a16:creationId xmlns:a16="http://schemas.microsoft.com/office/drawing/2014/main" id="{E67D1587-504D-41BC-9D48-B61257BFBC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6AA49F-FCAD-4CB9-AAC8-58B2D78FA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4200" y="1678665"/>
            <a:ext cx="4569803" cy="236913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5400" dirty="0"/>
              <a:t>English Vocabulary</a:t>
            </a:r>
          </a:p>
        </p:txBody>
      </p:sp>
      <p:sp>
        <p:nvSpPr>
          <p:cNvPr id="2060" name="Rectangle 27">
            <a:extLst>
              <a:ext uri="{FF2B5EF4-FFF2-40B4-BE49-F238E27FC236}">
                <a16:creationId xmlns:a16="http://schemas.microsoft.com/office/drawing/2014/main" id="{8765DD1A-F044-4DE7-8A9B-7C30DC85A4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61" name="Rectangle 28">
            <a:extLst>
              <a:ext uri="{FF2B5EF4-FFF2-40B4-BE49-F238E27FC236}">
                <a16:creationId xmlns:a16="http://schemas.microsoft.com/office/drawing/2014/main" id="{2FE2170D-72D6-48A8-8E9A-BFF3BF03D0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1" name="Rectangle 29">
            <a:extLst>
              <a:ext uri="{FF2B5EF4-FFF2-40B4-BE49-F238E27FC236}">
                <a16:creationId xmlns:a16="http://schemas.microsoft.com/office/drawing/2014/main" id="{01D19436-094D-463D-AFEA-870FDBD037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3" name="Isosceles Triangle 102">
            <a:extLst>
              <a:ext uri="{FF2B5EF4-FFF2-40B4-BE49-F238E27FC236}">
                <a16:creationId xmlns:a16="http://schemas.microsoft.com/office/drawing/2014/main" id="{9A2DE6E0-967C-4C58-8558-EC08F1138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7200" dirty="0" err="1"/>
              <a:t>Calculator</a:t>
            </a:r>
            <a:endParaRPr lang="es-ES" sz="7200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998" y="1991747"/>
            <a:ext cx="4256653" cy="4256653"/>
          </a:xfrm>
        </p:spPr>
      </p:pic>
    </p:spTree>
    <p:extLst>
      <p:ext uri="{BB962C8B-B14F-4D97-AF65-F5344CB8AC3E}">
        <p14:creationId xmlns:p14="http://schemas.microsoft.com/office/powerpoint/2010/main" val="688911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7200" dirty="0" err="1"/>
              <a:t>Checkmark</a:t>
            </a:r>
            <a:endParaRPr lang="es-ES" sz="7200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246" y="1887415"/>
            <a:ext cx="5348955" cy="4300560"/>
          </a:xfrm>
        </p:spPr>
      </p:pic>
    </p:spTree>
    <p:extLst>
      <p:ext uri="{BB962C8B-B14F-4D97-AF65-F5344CB8AC3E}">
        <p14:creationId xmlns:p14="http://schemas.microsoft.com/office/powerpoint/2010/main" val="27875279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7200" dirty="0" err="1"/>
              <a:t>Dictionary</a:t>
            </a:r>
            <a:endParaRPr lang="es-ES" sz="7200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777" y="2213113"/>
            <a:ext cx="2251223" cy="3624850"/>
          </a:xfrm>
        </p:spPr>
      </p:pic>
    </p:spTree>
    <p:extLst>
      <p:ext uri="{BB962C8B-B14F-4D97-AF65-F5344CB8AC3E}">
        <p14:creationId xmlns:p14="http://schemas.microsoft.com/office/powerpoint/2010/main" val="31688608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7200" dirty="0"/>
              <a:t>Folder</a:t>
            </a:r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099" y="2073201"/>
            <a:ext cx="7854460" cy="3927230"/>
          </a:xfrm>
        </p:spPr>
      </p:pic>
    </p:spTree>
    <p:extLst>
      <p:ext uri="{BB962C8B-B14F-4D97-AF65-F5344CB8AC3E}">
        <p14:creationId xmlns:p14="http://schemas.microsoft.com/office/powerpoint/2010/main" val="33771441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B5F183-58D9-4776-A053-60DDE5704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7300" dirty="0"/>
              <a:t>One Hundred</a:t>
            </a:r>
            <a:br>
              <a:rPr lang="es-MX" dirty="0"/>
            </a:b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2029015-956E-4B27-8609-48E72BAB1C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027582"/>
            <a:ext cx="9473831" cy="4437849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sz="42400" b="1" dirty="0">
                <a:solidFill>
                  <a:schemeClr val="accent2">
                    <a:lumMod val="50000"/>
                  </a:schemeClr>
                </a:solidFill>
                <a:latin typeface="Bauhaus 93" panose="04030905020B02020C02" pitchFamily="82" charset="0"/>
              </a:rPr>
              <a:t>100</a:t>
            </a:r>
            <a:endParaRPr lang="en-US" sz="29400" b="1" dirty="0">
              <a:solidFill>
                <a:schemeClr val="accent2">
                  <a:lumMod val="50000"/>
                </a:schemeClr>
              </a:solidFill>
              <a:latin typeface="Bauhaus 93" panose="04030905020B02020C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555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9764E074-7EE3-4243-ABCF-1509FA1BBCD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928126"/>
            <a:ext cx="10363199" cy="161566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s-MX" altLang="es-MX" sz="11500" dirty="0" err="1">
                <a:latin typeface="KG Second Chances Sketch" panose="02000000000000000000"/>
              </a:rPr>
              <a:t>Unit</a:t>
            </a:r>
            <a:r>
              <a:rPr lang="es-MX" altLang="es-MX" sz="11500" dirty="0">
                <a:latin typeface="KG Second Chances Sketch" panose="02000000000000000000"/>
              </a:rPr>
              <a:t> </a:t>
            </a:r>
            <a:r>
              <a:rPr lang="es-MX" altLang="es-MX" sz="11500" dirty="0" err="1">
                <a:latin typeface="KG Second Chances Sketch" panose="02000000000000000000"/>
              </a:rPr>
              <a:t>One</a:t>
            </a:r>
            <a:r>
              <a:rPr lang="es-MX" altLang="es-MX" sz="11500" dirty="0">
                <a:latin typeface="KG Second Chances Sketch" panose="02000000000000000000"/>
              </a:rPr>
              <a:t>: 	</a:t>
            </a:r>
            <a:r>
              <a:rPr lang="es-MX" altLang="es-MX" sz="11500" dirty="0" err="1">
                <a:latin typeface="KG Second Chances Sketch" panose="02000000000000000000"/>
              </a:rPr>
              <a:t>School</a:t>
            </a:r>
            <a:endParaRPr lang="es-MX" altLang="es-MX" sz="11500" dirty="0">
              <a:latin typeface="KG Second Chances Sketch" panose="02000000000000000000"/>
            </a:endParaRP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AB5F5B5F-23FC-4535-ABF0-8E2946DFBD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299791"/>
            <a:ext cx="12209055" cy="3558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6369EFAB-A529-412B-BECF-B033CDBEEE8C}"/>
              </a:ext>
            </a:extLst>
          </p:cNvPr>
          <p:cNvSpPr txBox="1">
            <a:spLocks noChangeArrowheads="1"/>
          </p:cNvSpPr>
          <p:nvPr/>
        </p:nvSpPr>
        <p:spPr>
          <a:xfrm>
            <a:off x="413657" y="1457897"/>
            <a:ext cx="10363199" cy="161566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MX" altLang="es-MX" sz="5300" dirty="0" err="1">
                <a:solidFill>
                  <a:schemeClr val="tx1"/>
                </a:solidFill>
                <a:latin typeface="KG Second Chances Sketch" panose="02000000000000000000"/>
              </a:rPr>
              <a:t>Part</a:t>
            </a:r>
            <a:r>
              <a:rPr lang="es-MX" altLang="es-MX" sz="5300">
                <a:solidFill>
                  <a:schemeClr val="tx1"/>
                </a:solidFill>
                <a:latin typeface="KG Second Chances Sketch" panose="02000000000000000000"/>
              </a:rPr>
              <a:t> 5</a:t>
            </a:r>
            <a:r>
              <a:rPr lang="es-MX" altLang="es-MX" sz="11500">
                <a:latin typeface="KG Second Chances Sketch" panose="02000000000000000000"/>
              </a:rPr>
              <a:t> </a:t>
            </a:r>
            <a:endParaRPr lang="es-MX" altLang="es-MX" sz="11500" dirty="0">
              <a:latin typeface="KG Second Chances Sketch" panose="0200000000000000000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dirty="0"/>
              <a:t>Shelf</a:t>
            </a:r>
            <a:endParaRPr lang="es-MX" sz="7200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737" y="2030412"/>
            <a:ext cx="4468729" cy="4052153"/>
          </a:xfrm>
        </p:spPr>
      </p:pic>
      <p:pic>
        <p:nvPicPr>
          <p:cNvPr id="6" name="Imagen 5" descr="Imagen que contiene blanco, tabla, cocina, hecho de madera&#10;&#10;Descripción generada automáticamente">
            <a:extLst>
              <a:ext uri="{FF2B5EF4-FFF2-40B4-BE49-F238E27FC236}">
                <a16:creationId xmlns:a16="http://schemas.microsoft.com/office/drawing/2014/main" id="{4F0EE01B-5196-4B7B-9398-D4EFFEE1E1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466" y="2008187"/>
            <a:ext cx="2286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756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7200" dirty="0"/>
              <a:t>Silly</a:t>
            </a:r>
            <a:endParaRPr lang="es-MX" sz="7200" dirty="0"/>
          </a:p>
        </p:txBody>
      </p:sp>
      <p:pic>
        <p:nvPicPr>
          <p:cNvPr id="10" name="Marcador de contenido 9">
            <a:extLst>
              <a:ext uri="{FF2B5EF4-FFF2-40B4-BE49-F238E27FC236}">
                <a16:creationId xmlns:a16="http://schemas.microsoft.com/office/drawing/2014/main" id="{23A30874-19B4-46A6-A8BB-7CF844A458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300" y="2160588"/>
            <a:ext cx="3881437" cy="3881437"/>
          </a:xfrm>
        </p:spPr>
      </p:pic>
    </p:spTree>
    <p:extLst>
      <p:ext uri="{BB962C8B-B14F-4D97-AF65-F5344CB8AC3E}">
        <p14:creationId xmlns:p14="http://schemas.microsoft.com/office/powerpoint/2010/main" val="17404626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dirty="0"/>
              <a:t>Third</a:t>
            </a:r>
            <a:endParaRPr lang="es-MX" sz="7200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3181" y="2160588"/>
            <a:ext cx="2314787" cy="3881437"/>
          </a:xfrm>
        </p:spPr>
      </p:pic>
    </p:spTree>
    <p:extLst>
      <p:ext uri="{BB962C8B-B14F-4D97-AF65-F5344CB8AC3E}">
        <p14:creationId xmlns:p14="http://schemas.microsoft.com/office/powerpoint/2010/main" val="1326416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dirty="0"/>
              <a:t>Underline</a:t>
            </a:r>
            <a:endParaRPr lang="es-MX" sz="7200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300" y="2160588"/>
            <a:ext cx="3881437" cy="3881437"/>
          </a:xfrm>
        </p:spPr>
      </p:pic>
    </p:spTree>
    <p:extLst>
      <p:ext uri="{BB962C8B-B14F-4D97-AF65-F5344CB8AC3E}">
        <p14:creationId xmlns:p14="http://schemas.microsoft.com/office/powerpoint/2010/main" val="33155812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dirty="0"/>
              <a:t>Workbook</a:t>
            </a:r>
            <a:endParaRPr lang="es-MX" sz="7200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868" y="2160588"/>
            <a:ext cx="7464301" cy="3881437"/>
          </a:xfrm>
        </p:spPr>
      </p:pic>
    </p:spTree>
    <p:extLst>
      <p:ext uri="{BB962C8B-B14F-4D97-AF65-F5344CB8AC3E}">
        <p14:creationId xmlns:p14="http://schemas.microsoft.com/office/powerpoint/2010/main" val="42410805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dirty="0"/>
              <a:t>Write</a:t>
            </a:r>
            <a:endParaRPr lang="es-MX" sz="7200" dirty="0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610" y="2160588"/>
            <a:ext cx="3724817" cy="3881437"/>
          </a:xfrm>
        </p:spPr>
      </p:pic>
    </p:spTree>
    <p:extLst>
      <p:ext uri="{BB962C8B-B14F-4D97-AF65-F5344CB8AC3E}">
        <p14:creationId xmlns:p14="http://schemas.microsoft.com/office/powerpoint/2010/main" val="32266963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7200" dirty="0"/>
              <a:t>Yell</a:t>
            </a:r>
            <a:endParaRPr lang="es-MX" sz="7200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837" y="2160588"/>
            <a:ext cx="2612363" cy="3881437"/>
          </a:xfrm>
        </p:spPr>
      </p:pic>
    </p:spTree>
    <p:extLst>
      <p:ext uri="{BB962C8B-B14F-4D97-AF65-F5344CB8AC3E}">
        <p14:creationId xmlns:p14="http://schemas.microsoft.com/office/powerpoint/2010/main" val="160908585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24</Words>
  <Application>Microsoft Office PowerPoint</Application>
  <PresentationFormat>Panorámica</PresentationFormat>
  <Paragraphs>16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0" baseType="lpstr">
      <vt:lpstr>Arial</vt:lpstr>
      <vt:lpstr>Bauhaus 93</vt:lpstr>
      <vt:lpstr>KG Second Chances Sketch</vt:lpstr>
      <vt:lpstr>Trebuchet MS</vt:lpstr>
      <vt:lpstr>Wingdings 3</vt:lpstr>
      <vt:lpstr>Faceta</vt:lpstr>
      <vt:lpstr>English Vocabulary</vt:lpstr>
      <vt:lpstr>Unit One:  School</vt:lpstr>
      <vt:lpstr>Shelf</vt:lpstr>
      <vt:lpstr>Silly</vt:lpstr>
      <vt:lpstr>Third</vt:lpstr>
      <vt:lpstr>Underline</vt:lpstr>
      <vt:lpstr>Workbook</vt:lpstr>
      <vt:lpstr>Write</vt:lpstr>
      <vt:lpstr>Yell</vt:lpstr>
      <vt:lpstr>Calculator</vt:lpstr>
      <vt:lpstr>Checkmark</vt:lpstr>
      <vt:lpstr>Dictionary</vt:lpstr>
      <vt:lpstr>Folder</vt:lpstr>
      <vt:lpstr>One Hundred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Vocabulary Beginners</dc:title>
  <dc:creator>ELSA MARISA DAVILA AVILA</dc:creator>
  <cp:lastModifiedBy>ELSA MARISA DAVILA AVILA</cp:lastModifiedBy>
  <cp:revision>16</cp:revision>
  <dcterms:created xsi:type="dcterms:W3CDTF">2020-05-30T22:27:29Z</dcterms:created>
  <dcterms:modified xsi:type="dcterms:W3CDTF">2020-08-08T17:13:50Z</dcterms:modified>
</cp:coreProperties>
</file>