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1" r:id="rId3"/>
    <p:sldId id="257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Highlighter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916832"/>
            <a:ext cx="4009628" cy="40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4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Magazine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4" y="1556792"/>
            <a:ext cx="36210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4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Paragraph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628801"/>
            <a:ext cx="579755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5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700808"/>
            <a:ext cx="5061938" cy="44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2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41040"/>
            <a:ext cx="10363199" cy="16156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11500" dirty="0" err="1">
                <a:latin typeface="KG Second Chances Sketch" panose="02000000000000000000"/>
              </a:rPr>
              <a:t>Unit</a:t>
            </a:r>
            <a:r>
              <a:rPr lang="es-MX" altLang="es-MX" sz="11500" dirty="0">
                <a:latin typeface="KG Second Chances Sketch" panose="02000000000000000000"/>
              </a:rPr>
              <a:t> </a:t>
            </a:r>
            <a:r>
              <a:rPr lang="es-MX" altLang="es-MX" sz="11500" dirty="0" err="1">
                <a:latin typeface="KG Second Chances Sketch" panose="02000000000000000000"/>
              </a:rPr>
              <a:t>One</a:t>
            </a:r>
            <a:r>
              <a:rPr lang="es-MX" altLang="es-MX" sz="11500" dirty="0">
                <a:latin typeface="KG Second Chances Sketch" panose="02000000000000000000"/>
              </a:rPr>
              <a:t>: 	</a:t>
            </a:r>
            <a:r>
              <a:rPr lang="es-MX" altLang="es-MX" sz="11500" dirty="0" err="1">
                <a:latin typeface="KG Second Chances Sketch" panose="02000000000000000000"/>
              </a:rPr>
              <a:t>School</a:t>
            </a:r>
            <a:r>
              <a:rPr lang="es-MX" altLang="es-MX" sz="11500" dirty="0">
                <a:latin typeface="KG Second Chances Sketch" panose="02000000000000000000"/>
              </a:rPr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5F5B5F-23FC-4535-ABF0-8E2946DF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9791"/>
            <a:ext cx="12209055" cy="35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725A45C3-E388-4784-BD4B-65C4889DA0D3}"/>
              </a:ext>
            </a:extLst>
          </p:cNvPr>
          <p:cNvSpPr txBox="1">
            <a:spLocks/>
          </p:cNvSpPr>
          <p:nvPr/>
        </p:nvSpPr>
        <p:spPr>
          <a:xfrm>
            <a:off x="795130" y="152841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4000" dirty="0" err="1">
                <a:solidFill>
                  <a:schemeClr val="tx1"/>
                </a:solidFill>
              </a:rPr>
              <a:t>Part</a:t>
            </a:r>
            <a:r>
              <a:rPr lang="es-MX" sz="4000" dirty="0">
                <a:solidFill>
                  <a:schemeClr val="tx1"/>
                </a:solidFill>
              </a:rPr>
              <a:t> 6</a:t>
            </a:r>
            <a:endParaRPr lang="es-E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/>
              <a:t>Line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020" r="-2122"/>
          <a:stretch/>
        </p:blipFill>
        <p:spPr bwMode="auto">
          <a:xfrm>
            <a:off x="2514569" y="1644469"/>
            <a:ext cx="7039844" cy="35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List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2777"/>
            <a:ext cx="5715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5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Match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6" y="1628800"/>
            <a:ext cx="324326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6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</a:t>
            </a:r>
            <a:r>
              <a:rPr lang="es-MX" sz="6000" dirty="0"/>
              <a:t> principal</a:t>
            </a:r>
            <a:endParaRPr lang="es-E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4" y="1916833"/>
            <a:ext cx="60848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2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Seat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808820"/>
            <a:ext cx="7452320" cy="419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0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Thousand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844824"/>
            <a:ext cx="4077072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6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Welcome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91" y="1412777"/>
            <a:ext cx="5018087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404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</Words>
  <Application>Microsoft Office PowerPoint</Application>
  <PresentationFormat>Panorámica</PresentationFormat>
  <Paragraphs>14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Unit One:  School </vt:lpstr>
      <vt:lpstr>Line</vt:lpstr>
      <vt:lpstr>List</vt:lpstr>
      <vt:lpstr>Match</vt:lpstr>
      <vt:lpstr>School principal</vt:lpstr>
      <vt:lpstr>Seat</vt:lpstr>
      <vt:lpstr>Thousand</vt:lpstr>
      <vt:lpstr>Welcome</vt:lpstr>
      <vt:lpstr>Highlighter</vt:lpstr>
      <vt:lpstr>Magazine</vt:lpstr>
      <vt:lpstr>Paragraph</vt:lpstr>
      <vt:lpstr>Tough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11</cp:revision>
  <dcterms:created xsi:type="dcterms:W3CDTF">2020-05-30T22:27:29Z</dcterms:created>
  <dcterms:modified xsi:type="dcterms:W3CDTF">2020-08-08T17:12:30Z</dcterms:modified>
</cp:coreProperties>
</file>