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2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271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076" y="5263368"/>
            <a:ext cx="7592049" cy="1325563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Dad / </a:t>
            </a:r>
            <a:r>
              <a:rPr lang="es-MX" sz="6000" b="1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Father</a:t>
            </a:r>
            <a:r>
              <a:rPr lang="es-MX" sz="6000" b="1" dirty="0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 / </a:t>
            </a:r>
            <a:r>
              <a:rPr lang="es-MX" sz="6000" b="1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Daddy</a:t>
            </a:r>
            <a:endParaRPr lang="es-MX" sz="6000" b="1" dirty="0">
              <a:solidFill>
                <a:schemeClr val="accent2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9218" name="Picture 2" descr="Resultado de imagen para 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" y="269069"/>
            <a:ext cx="8636382" cy="45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133535" y="110043"/>
            <a:ext cx="4232365" cy="4258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55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909" y="98814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tx2"/>
                </a:solidFill>
                <a:latin typeface="KG Second Chances Sketch" panose="02000000000000000000" pitchFamily="2" charset="0"/>
              </a:rPr>
              <a:t>Dirty</a:t>
            </a:r>
            <a:r>
              <a:rPr lang="es-MX" sz="6000" b="1" dirty="0">
                <a:solidFill>
                  <a:schemeClr val="tx2"/>
                </a:solidFill>
                <a:latin typeface="KG Second Chances Sketch" panose="02000000000000000000" pitchFamily="2" charset="0"/>
              </a:rPr>
              <a:t>      /    </a:t>
            </a:r>
            <a:r>
              <a:rPr lang="es-MX" sz="6000" b="1" dirty="0" err="1">
                <a:solidFill>
                  <a:schemeClr val="tx2"/>
                </a:solidFill>
                <a:latin typeface="KG Second Chances Sketch" panose="02000000000000000000" pitchFamily="2" charset="0"/>
              </a:rPr>
              <a:t>Clean</a:t>
            </a:r>
            <a:r>
              <a:rPr lang="es-MX" sz="6000" dirty="0"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3486EC4-17F4-4B93-924E-0AD1E84F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8603"/>
          <a:stretch/>
        </p:blipFill>
        <p:spPr>
          <a:xfrm>
            <a:off x="2349909" y="1873045"/>
            <a:ext cx="5597777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err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Family</a:t>
            </a:r>
            <a:r>
              <a:rPr lang="es-MX" sz="6000" dirty="0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0" y="2246812"/>
            <a:ext cx="11418979" cy="41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7" y="176145"/>
            <a:ext cx="8074739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 pitchFamily="2" charset="0"/>
              </a:rPr>
              <a:t>Girl</a:t>
            </a:r>
            <a:endParaRPr lang="es-MX" sz="6000" dirty="0">
              <a:solidFill>
                <a:schemeClr val="accent6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1198115"/>
            <a:ext cx="7903706" cy="44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69" y="229842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Happy</a:t>
            </a:r>
            <a:endParaRPr lang="es-MX" sz="6000" b="1" dirty="0">
              <a:solidFill>
                <a:schemeClr val="accent1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2290" name="Picture 2" descr="Resultado de imagen para h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86" y="874643"/>
            <a:ext cx="6418254" cy="4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06" y="2834653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C00000"/>
                </a:solidFill>
                <a:latin typeface="KG Second Chances Sketch" panose="02000000000000000000" pitchFamily="2" charset="0"/>
              </a:rPr>
              <a:t>Love</a:t>
            </a:r>
            <a:endParaRPr lang="es-MX" sz="6000" b="1" dirty="0">
              <a:solidFill>
                <a:srgbClr val="C0000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3316" name="Picture 4" descr="Resultado de imagen para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98" y="583096"/>
            <a:ext cx="5939729" cy="47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50000"/>
                  </a:schemeClr>
                </a:solidFill>
                <a:latin typeface="KG Second Chances Sketch" panose="02000000000000000000" pitchFamily="2" charset="0"/>
              </a:rPr>
              <a:t>Miss</a:t>
            </a:r>
          </a:p>
        </p:txBody>
      </p:sp>
      <p:pic>
        <p:nvPicPr>
          <p:cNvPr id="14338" name="Picture 2" descr="Resultado de imagen para sad teddy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96" y="1552668"/>
            <a:ext cx="7002644" cy="50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6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Mom</a:t>
            </a:r>
            <a:r>
              <a:rPr lang="es-MX" sz="6000" b="1" dirty="0">
                <a:solidFill>
                  <a:schemeClr val="accent1"/>
                </a:solidFill>
                <a:latin typeface="KG Second Chances Sketch" panose="02000000000000000000" pitchFamily="2" charset="0"/>
              </a:rPr>
              <a:t> / </a:t>
            </a:r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Mommy</a:t>
            </a:r>
            <a:r>
              <a:rPr lang="es-MX" sz="6000" b="1" dirty="0">
                <a:solidFill>
                  <a:schemeClr val="accent1"/>
                </a:solidFill>
                <a:latin typeface="KG Second Chances Sketch" panose="02000000000000000000" pitchFamily="2" charset="0"/>
              </a:rPr>
              <a:t> / </a:t>
            </a:r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Mother</a:t>
            </a:r>
            <a:endParaRPr lang="es-MX" sz="6000" b="1" dirty="0">
              <a:solidFill>
                <a:schemeClr val="accent1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7" y="0"/>
            <a:ext cx="6253143" cy="41611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02226" y="265044"/>
            <a:ext cx="1987827" cy="17890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9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2951570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Sad</a:t>
            </a:r>
            <a:endParaRPr lang="es-MX" sz="6000" b="1" dirty="0">
              <a:solidFill>
                <a:schemeClr val="accent4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5362" name="Picture 2" descr="Resultado de imagen para s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11" y="977631"/>
            <a:ext cx="8080892" cy="55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305122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Share</a:t>
            </a:r>
          </a:p>
        </p:txBody>
      </p:sp>
      <p:pic>
        <p:nvPicPr>
          <p:cNvPr id="16386" name="Picture 2" descr="Resultado de imagen para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46" y="495753"/>
            <a:ext cx="9116503" cy="58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1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D7A72F60-8ABD-4AE0-A7BD-8030D9B0F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>
          <a:xfrm>
            <a:off x="901151" y="754713"/>
            <a:ext cx="5963478" cy="5765357"/>
          </a:xfrm>
          <a:prstGeom prst="rect">
            <a:avLst/>
          </a:prstGeom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09070" y="1923710"/>
            <a:ext cx="5314120" cy="3010579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Unit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 </a:t>
            </a:r>
            <a:b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</a:br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Two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: 	</a:t>
            </a:r>
            <a:r>
              <a:rPr lang="es-MX" altLang="es-MX" sz="9600" dirty="0" err="1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Family</a:t>
            </a:r>
            <a:r>
              <a:rPr lang="es-MX" altLang="es-MX" sz="9600" dirty="0">
                <a:solidFill>
                  <a:schemeClr val="accent1">
                    <a:lumMod val="75000"/>
                  </a:schemeClr>
                </a:solidFill>
                <a:latin typeface="KG Second Chances Sketch" panose="0200000000000000000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3B261-9B45-4827-8451-F793BC8675D1}"/>
              </a:ext>
            </a:extLst>
          </p:cNvPr>
          <p:cNvSpPr txBox="1">
            <a:spLocks noChangeArrowheads="1"/>
          </p:cNvSpPr>
          <p:nvPr/>
        </p:nvSpPr>
        <p:spPr>
          <a:xfrm>
            <a:off x="5563070" y="4893759"/>
            <a:ext cx="5314120" cy="58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altLang="es-MX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</a:t>
            </a:r>
            <a:r>
              <a:rPr lang="es-MX" altLang="es-MX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1</a:t>
            </a:r>
            <a:endParaRPr lang="es-MX" altLang="es-MX" sz="7200" dirty="0">
              <a:solidFill>
                <a:schemeClr val="accent6">
                  <a:lumMod val="50000"/>
                </a:schemeClr>
              </a:solidFill>
              <a:latin typeface="KG Second Chances Sketch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5167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524333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Sister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CF0934B-F595-41A8-8767-EA8DC42F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63" y="502268"/>
            <a:ext cx="5156037" cy="47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904A6B6-723D-4D20-B620-CBD9FEA0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7540" b="350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2733" y="1648530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/>
              <a:t>Slide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33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183" y="5623877"/>
            <a:ext cx="5876108" cy="1325563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KG Second Chances Sketch" panose="02000000000000000000" pitchFamily="2" charset="0"/>
              </a:rPr>
              <a:t>Son</a:t>
            </a:r>
          </a:p>
        </p:txBody>
      </p:sp>
      <p:pic>
        <p:nvPicPr>
          <p:cNvPr id="4" name="Picture 2" descr="Resultado de imagen para 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7" y="979941"/>
            <a:ext cx="8305953" cy="43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78023" y="1011428"/>
            <a:ext cx="3204754" cy="30738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88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463" y="276703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00B050"/>
                </a:solidFill>
                <a:latin typeface="KG Second Chances Sketch" panose="02000000000000000000" pitchFamily="2" charset="0"/>
              </a:rPr>
              <a:t>Toys</a:t>
            </a:r>
            <a:endParaRPr lang="es-MX" sz="6000" b="1" dirty="0">
              <a:solidFill>
                <a:srgbClr val="00B05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8434" name="Picture 2" descr="Resultado de imagen para toy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5768"/>
          <a:stretch/>
        </p:blipFill>
        <p:spPr bwMode="auto">
          <a:xfrm>
            <a:off x="3586426" y="1106129"/>
            <a:ext cx="5019147" cy="46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413" y="55324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C00000"/>
                </a:solidFill>
                <a:latin typeface="KG Second Chances Sketch" panose="02000000000000000000" pitchFamily="2" charset="0"/>
              </a:rPr>
              <a:t>Angry</a:t>
            </a:r>
            <a:endParaRPr lang="es-MX" sz="6000" b="1" dirty="0">
              <a:solidFill>
                <a:srgbClr val="C0000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026" name="Picture 2" descr="Resultado de imagen para angry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2" y="419716"/>
            <a:ext cx="7465445" cy="49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2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09" y="276621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5"/>
                </a:solidFill>
                <a:latin typeface="KG Second Chances Sketch" panose="02000000000000000000" pitchFamily="2" charset="0"/>
              </a:rPr>
              <a:t>Baby</a:t>
            </a:r>
            <a:endParaRPr lang="es-MX" sz="6000" b="1" dirty="0">
              <a:solidFill>
                <a:schemeClr val="accent5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3074" name="Picture 2" descr="Resultado de imagen para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53" y="731567"/>
            <a:ext cx="5394865" cy="53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4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611" y="2780936"/>
            <a:ext cx="4413069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6">
                    <a:lumMod val="75000"/>
                  </a:schemeClr>
                </a:solidFill>
                <a:latin typeface="KG Second Chances Sketch" panose="02000000000000000000" pitchFamily="2" charset="0"/>
              </a:rPr>
              <a:t>Bathroom</a:t>
            </a:r>
            <a:endParaRPr lang="es-MX" sz="6000" b="1" dirty="0">
              <a:solidFill>
                <a:schemeClr val="accent6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4098" name="Picture 2" descr="Resultado de imagen para bath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" y="612344"/>
            <a:ext cx="5435530" cy="54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3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795" y="504162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Bed</a:t>
            </a:r>
            <a:endParaRPr lang="es-MX" sz="6000" b="1" dirty="0">
              <a:solidFill>
                <a:schemeClr val="accent1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5122" name="Picture 2" descr="Resultado de imagen para kids b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b="15889"/>
          <a:stretch/>
        </p:blipFill>
        <p:spPr bwMode="auto">
          <a:xfrm>
            <a:off x="2530997" y="495754"/>
            <a:ext cx="6398486" cy="45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1"/>
                </a:solidFill>
                <a:latin typeface="KG Second Chances Sketch" panose="02000000000000000000" pitchFamily="2" charset="0"/>
              </a:rPr>
              <a:t>Boy</a:t>
            </a:r>
            <a:r>
              <a:rPr lang="es-MX" sz="6000" b="1" dirty="0">
                <a:solidFill>
                  <a:schemeClr val="accent1"/>
                </a:solidFill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6146" name="Picture 2" descr="Resultado de imagen para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16" y="-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6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406" y="5532437"/>
            <a:ext cx="3361508" cy="1325563"/>
          </a:xfrm>
        </p:spPr>
        <p:txBody>
          <a:bodyPr/>
          <a:lstStyle/>
          <a:p>
            <a:r>
              <a:rPr lang="es-MX" sz="6000" b="1" dirty="0" err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Brother</a:t>
            </a:r>
            <a:r>
              <a:rPr lang="es-MX" dirty="0"/>
              <a:t> </a:t>
            </a:r>
          </a:p>
        </p:txBody>
      </p:sp>
      <p:pic>
        <p:nvPicPr>
          <p:cNvPr id="7170" name="Picture 2" descr="Resultado de imagen para br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36" y="543339"/>
            <a:ext cx="6396382" cy="47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9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2507434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 pitchFamily="2" charset="0"/>
              </a:rPr>
              <a:t>Cry</a:t>
            </a:r>
            <a:endParaRPr lang="es-MX" sz="6000" b="1" dirty="0">
              <a:solidFill>
                <a:schemeClr val="accent6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8194" name="Picture 2" descr="Resultado de imagen para cr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99" y="1260849"/>
            <a:ext cx="5649066" cy="38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518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41</Words>
  <Application>Microsoft Office PowerPoint</Application>
  <PresentationFormat>Panorámica</PresentationFormat>
  <Paragraphs>24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KG Second Chances Sketch</vt:lpstr>
      <vt:lpstr>Trebuchet MS</vt:lpstr>
      <vt:lpstr>Wingdings 3</vt:lpstr>
      <vt:lpstr>Faceta</vt:lpstr>
      <vt:lpstr>English Vocabulary</vt:lpstr>
      <vt:lpstr>Unit  Two:  Family </vt:lpstr>
      <vt:lpstr>Angry</vt:lpstr>
      <vt:lpstr>Baby</vt:lpstr>
      <vt:lpstr>Bathroom</vt:lpstr>
      <vt:lpstr>Bed</vt:lpstr>
      <vt:lpstr>Boy </vt:lpstr>
      <vt:lpstr>Brother </vt:lpstr>
      <vt:lpstr>Cry</vt:lpstr>
      <vt:lpstr>Dad / Father / Daddy</vt:lpstr>
      <vt:lpstr>Dirty      /    Clean </vt:lpstr>
      <vt:lpstr>Family </vt:lpstr>
      <vt:lpstr>Girl</vt:lpstr>
      <vt:lpstr>Happy</vt:lpstr>
      <vt:lpstr>Love</vt:lpstr>
      <vt:lpstr>Miss</vt:lpstr>
      <vt:lpstr>Mom / Mommy / Mother</vt:lpstr>
      <vt:lpstr>Sad</vt:lpstr>
      <vt:lpstr>Share</vt:lpstr>
      <vt:lpstr>Sister</vt:lpstr>
      <vt:lpstr>Slide</vt:lpstr>
      <vt:lpstr>Son</vt:lpstr>
      <vt:lpstr>Toys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11</cp:revision>
  <dcterms:created xsi:type="dcterms:W3CDTF">2020-05-30T22:27:29Z</dcterms:created>
  <dcterms:modified xsi:type="dcterms:W3CDTF">2020-08-08T01:30:36Z</dcterms:modified>
</cp:coreProperties>
</file>