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982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288" r:id="rId11"/>
    <p:sldId id="414" r:id="rId12"/>
    <p:sldId id="415" r:id="rId13"/>
    <p:sldId id="291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3" r:id="rId22"/>
    <p:sldId id="299" r:id="rId23"/>
    <p:sldId id="300" r:id="rId24"/>
    <p:sldId id="424" r:id="rId25"/>
    <p:sldId id="425" r:id="rId26"/>
    <p:sldId id="983" r:id="rId27"/>
    <p:sldId id="379" r:id="rId28"/>
    <p:sldId id="1011" r:id="rId29"/>
    <p:sldId id="1012" r:id="rId30"/>
    <p:sldId id="380" r:id="rId31"/>
    <p:sldId id="381" r:id="rId32"/>
    <p:sldId id="1013" r:id="rId33"/>
    <p:sldId id="383" r:id="rId34"/>
    <p:sldId id="1014" r:id="rId35"/>
    <p:sldId id="382" r:id="rId36"/>
    <p:sldId id="101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80" b="5441"/>
          <a:stretch/>
        </p:blipFill>
        <p:spPr>
          <a:xfrm>
            <a:off x="2131233" y="0"/>
            <a:ext cx="74317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788" y="31083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C00000"/>
                </a:solidFill>
                <a:latin typeface="KG Second Chances Sketch" panose="02000000000000000000" pitchFamily="2" charset="0"/>
              </a:rPr>
              <a:t>Doll</a:t>
            </a:r>
            <a:endParaRPr lang="es-MX" sz="6000" b="1" dirty="0">
              <a:solidFill>
                <a:srgbClr val="C00000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5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13" y="289938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6"/>
                </a:solidFill>
                <a:latin typeface="KG Second Chances Sketch" panose="02000000000000000000" pitchFamily="2" charset="0"/>
              </a:rPr>
              <a:t>Friends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99" y="661852"/>
            <a:ext cx="8700951" cy="58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76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95" y="1616766"/>
            <a:ext cx="7235687" cy="4823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960" y="636104"/>
            <a:ext cx="8596668" cy="1320800"/>
          </a:xfrm>
        </p:spPr>
        <p:txBody>
          <a:bodyPr>
            <a:normAutofit/>
          </a:bodyPr>
          <a:lstStyle/>
          <a:p>
            <a:r>
              <a:rPr lang="es-MX" sz="6000" dirty="0" err="1">
                <a:solidFill>
                  <a:srgbClr val="7030A0"/>
                </a:solidFill>
                <a:latin typeface="KG Second Chances Sketch" panose="02000000000000000000" pitchFamily="2" charset="0"/>
              </a:rPr>
              <a:t>Gift</a:t>
            </a:r>
            <a:r>
              <a:rPr lang="es-MX" sz="6000" dirty="0">
                <a:solidFill>
                  <a:srgbClr val="7030A0"/>
                </a:solidFill>
                <a:latin typeface="KG Second Chances Sketch" panose="02000000000000000000" pitchFamily="2" charset="0"/>
              </a:rPr>
              <a:t> (</a:t>
            </a:r>
            <a:r>
              <a:rPr lang="es-MX" sz="6000" dirty="0" err="1">
                <a:solidFill>
                  <a:srgbClr val="7030A0"/>
                </a:solidFill>
                <a:latin typeface="KG Second Chances Sketch" panose="02000000000000000000" pitchFamily="2" charset="0"/>
              </a:rPr>
              <a:t>present</a:t>
            </a:r>
            <a:r>
              <a:rPr lang="es-MX" sz="6000" dirty="0">
                <a:solidFill>
                  <a:srgbClr val="7030A0"/>
                </a:solidFill>
                <a:latin typeface="KG Second Chances Sketch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1203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0"/>
            <a:ext cx="12192000" cy="1325563"/>
          </a:xfrm>
        </p:spPr>
        <p:txBody>
          <a:bodyPr>
            <a:noAutofit/>
          </a:bodyPr>
          <a:lstStyle/>
          <a:p>
            <a:r>
              <a:rPr lang="es-MX" sz="6000" b="1" dirty="0" err="1">
                <a:solidFill>
                  <a:srgbClr val="92D050"/>
                </a:solidFill>
                <a:latin typeface="KG Second Chances Sketch" panose="02000000000000000000" pitchFamily="2" charset="0"/>
              </a:rPr>
              <a:t>Grandma</a:t>
            </a:r>
            <a:r>
              <a:rPr lang="es-MX" sz="6000" b="1" dirty="0">
                <a:solidFill>
                  <a:srgbClr val="92D050"/>
                </a:solidFill>
                <a:latin typeface="KG Second Chances Sketch" panose="02000000000000000000" pitchFamily="2" charset="0"/>
              </a:rPr>
              <a:t>         /      </a:t>
            </a:r>
            <a:r>
              <a:rPr lang="es-MX" sz="6000" b="1" dirty="0" err="1">
                <a:solidFill>
                  <a:srgbClr val="92D050"/>
                </a:solidFill>
                <a:latin typeface="KG Second Chances Sketch" panose="02000000000000000000" pitchFamily="2" charset="0"/>
              </a:rPr>
              <a:t>Grandpa</a:t>
            </a:r>
            <a:endParaRPr lang="es-MX" sz="6000" b="1" dirty="0">
              <a:solidFill>
                <a:srgbClr val="92D05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55" y="1514407"/>
            <a:ext cx="6679592" cy="444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9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3819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lonely</a:t>
            </a:r>
            <a:endParaRPr lang="es-MX" sz="6000" b="1" dirty="0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446" y="890101"/>
            <a:ext cx="6866933" cy="458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20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30" y="1227720"/>
            <a:ext cx="7023062" cy="5267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7405" y="159026"/>
            <a:ext cx="1621007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man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9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343" y="546340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000000"/>
                </a:solidFill>
                <a:latin typeface="KG Second Chances Sketch" panose="02000000000000000000" pitchFamily="2" charset="0"/>
              </a:rPr>
              <a:t>men</a:t>
            </a:r>
          </a:p>
        </p:txBody>
      </p:sp>
      <p:pic>
        <p:nvPicPr>
          <p:cNvPr id="6" name="Imagen 5" descr="Un grupo de hombres posando para una foto&#10;&#10;Descripción generada automáticamente">
            <a:extLst>
              <a:ext uri="{FF2B5EF4-FFF2-40B4-BE49-F238E27FC236}">
                <a16:creationId xmlns:a16="http://schemas.microsoft.com/office/drawing/2014/main" id="{95423A8A-D572-4C23-81A1-2C29E5BC6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0" y="1502544"/>
            <a:ext cx="7210069" cy="48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98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rgbClr val="C00000"/>
                </a:solidFill>
                <a:latin typeface="KG Second Chances Sketch" panose="02000000000000000000" pitchFamily="2" charset="0"/>
              </a:rPr>
              <a:t>seatbelt</a:t>
            </a:r>
            <a:endParaRPr lang="es-MX" sz="6000" b="1" dirty="0">
              <a:solidFill>
                <a:srgbClr val="C0000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22530" name="Picture 2" descr="Resultado de imagen para seatbe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2" b="23299"/>
          <a:stretch/>
        </p:blipFill>
        <p:spPr bwMode="auto">
          <a:xfrm>
            <a:off x="0" y="2821577"/>
            <a:ext cx="12192000" cy="303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612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690" y="2253916"/>
            <a:ext cx="2035278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KG Second Chances Sketch" panose="02000000000000000000" pitchFamily="2" charset="0"/>
              </a:rPr>
              <a:t>Sleep</a:t>
            </a:r>
            <a:endParaRPr lang="es-MX" sz="6000" b="1" dirty="0">
              <a:solidFill>
                <a:schemeClr val="accent1">
                  <a:lumMod val="60000"/>
                  <a:lumOff val="4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10" y="365125"/>
            <a:ext cx="9151290" cy="60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6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Imagen 5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39411CBD-7EF6-46C8-A012-B191C6EDE3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r="1623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/>
              <a:t>Smile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645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uñeca, juguete, dibujo&#10;&#10;Descripción generada automáticamente">
            <a:extLst>
              <a:ext uri="{FF2B5EF4-FFF2-40B4-BE49-F238E27FC236}">
                <a16:creationId xmlns:a16="http://schemas.microsoft.com/office/drawing/2014/main" id="{D7A72F60-8ABD-4AE0-A7BD-8030D9B0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4"/>
          <a:stretch/>
        </p:blipFill>
        <p:spPr>
          <a:xfrm>
            <a:off x="901151" y="754713"/>
            <a:ext cx="5963478" cy="5765357"/>
          </a:xfrm>
          <a:prstGeom prst="rect">
            <a:avLst/>
          </a:prstGeom>
        </p:spPr>
      </p:pic>
      <p:sp>
        <p:nvSpPr>
          <p:cNvPr id="3074" name="Title 1">
            <a:extLst>
              <a:ext uri="{FF2B5EF4-FFF2-40B4-BE49-F238E27FC236}">
                <a16:creationId xmlns:a16="http://schemas.microsoft.com/office/drawing/2014/main" id="{9764E074-7EE3-4243-ABCF-1509FA1BBC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09070" y="1923710"/>
            <a:ext cx="5314120" cy="3010579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MX" altLang="es-MX" sz="9600" dirty="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Unit</a:t>
            </a:r>
            <a: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 </a:t>
            </a:r>
            <a:b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</a:br>
            <a:r>
              <a:rPr lang="es-MX" altLang="es-MX" sz="9600" dirty="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Two</a:t>
            </a:r>
            <a: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: 	</a:t>
            </a:r>
            <a:r>
              <a:rPr lang="es-MX" altLang="es-MX" sz="9600" dirty="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Family</a:t>
            </a:r>
            <a: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03B261-9B45-4827-8451-F793BC8675D1}"/>
              </a:ext>
            </a:extLst>
          </p:cNvPr>
          <p:cNvSpPr txBox="1">
            <a:spLocks noChangeArrowheads="1"/>
          </p:cNvSpPr>
          <p:nvPr/>
        </p:nvSpPr>
        <p:spPr>
          <a:xfrm>
            <a:off x="5563070" y="4893759"/>
            <a:ext cx="5314120" cy="5800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altLang="es-MX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</a:t>
            </a:r>
            <a:r>
              <a:rPr lang="es-MX" altLang="es-MX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2</a:t>
            </a:r>
            <a:endParaRPr lang="es-MX" altLang="es-MX" sz="7200" dirty="0">
              <a:solidFill>
                <a:schemeClr val="accent6">
                  <a:lumMod val="50000"/>
                </a:schemeClr>
              </a:solidFill>
              <a:latin typeface="KG Second Chances Sketch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15167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B0858F2-9CF1-42DF-AAEF-245239B7CE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9" t="5525" r="33865"/>
          <a:stretch/>
        </p:blipFill>
        <p:spPr>
          <a:xfrm>
            <a:off x="4409768" y="0"/>
            <a:ext cx="3864078" cy="8023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359" y="276621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latin typeface="KG Second Chances Sketch" panose="02000000000000000000" pitchFamily="2" charset="0"/>
              </a:rPr>
              <a:t>tall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AAD73A7-4484-4B0D-B07A-557EFD2C0FEC}"/>
              </a:ext>
            </a:extLst>
          </p:cNvPr>
          <p:cNvCxnSpPr/>
          <p:nvPr/>
        </p:nvCxnSpPr>
        <p:spPr>
          <a:xfrm>
            <a:off x="2433484" y="870155"/>
            <a:ext cx="1976284" cy="5161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858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606" y="55324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FF7C80"/>
                </a:solidFill>
                <a:latin typeface="KG Second Chances Sketch" panose="02000000000000000000" pitchFamily="2" charset="0"/>
              </a:rPr>
              <a:t>Tired</a:t>
            </a:r>
            <a:endParaRPr lang="es-MX" sz="6000" b="1" dirty="0">
              <a:solidFill>
                <a:srgbClr val="FF7C8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24578" name="Picture 2" descr="Resultado de imagen para tired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5" y="479274"/>
            <a:ext cx="7791151" cy="43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086" y="275097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KG Second Chances Sketch" panose="02000000000000000000" pitchFamily="2" charset="0"/>
              </a:rPr>
              <a:t>Wash</a:t>
            </a:r>
            <a:endParaRPr lang="es-MX" sz="6000" b="1" dirty="0">
              <a:solidFill>
                <a:schemeClr val="accent1">
                  <a:lumMod val="60000"/>
                  <a:lumOff val="4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25602" name="Picture 2" descr="Resultado de imagen para wash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74" y="1212574"/>
            <a:ext cx="4432852" cy="44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878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sultado de imagen para toilet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713238"/>
            <a:ext cx="6911972" cy="518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1223849"/>
            <a:ext cx="10515600" cy="4467497"/>
          </a:xfrm>
        </p:spPr>
        <p:txBody>
          <a:bodyPr>
            <a:normAutofit/>
          </a:bodyPr>
          <a:lstStyle/>
          <a:p>
            <a:r>
              <a:rPr lang="es-MX" sz="6000" b="1" dirty="0" err="1">
                <a:latin typeface="KG Second Chances Sketch" panose="02000000000000000000" pitchFamily="2" charset="0"/>
              </a:rPr>
              <a:t>Toilet</a:t>
            </a:r>
            <a:r>
              <a:rPr lang="es-MX" sz="6000" b="1" dirty="0">
                <a:latin typeface="KG Second Chances Sketch" panose="02000000000000000000" pitchFamily="2" charset="0"/>
              </a:rPr>
              <a:t> </a:t>
            </a:r>
            <a:br>
              <a:rPr lang="es-MX" sz="6000" b="1" dirty="0">
                <a:latin typeface="KG Second Chances Sketch" panose="02000000000000000000" pitchFamily="2" charset="0"/>
              </a:rPr>
            </a:br>
            <a:r>
              <a:rPr lang="es-MX" sz="6000" b="1" dirty="0" err="1">
                <a:latin typeface="KG Second Chances Sketch" panose="02000000000000000000" pitchFamily="2" charset="0"/>
              </a:rPr>
              <a:t>paper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5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D84CBF-FB86-475E-8B02-7AF3325E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7"/>
          <a:stretch/>
        </p:blipFill>
        <p:spPr>
          <a:xfrm>
            <a:off x="1497496" y="1551167"/>
            <a:ext cx="6149008" cy="41417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E7615F-1C83-42FD-A1D8-AA67473B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223849"/>
            <a:ext cx="10515600" cy="4467497"/>
          </a:xfrm>
        </p:spPr>
        <p:txBody>
          <a:bodyPr>
            <a:normAutofit/>
          </a:bodyPr>
          <a:lstStyle/>
          <a:p>
            <a:r>
              <a:rPr lang="es-MX" sz="6000" b="1" dirty="0">
                <a:latin typeface="KG Second Chances Sketch" panose="02000000000000000000" pitchFamily="2" charset="0"/>
              </a:rPr>
              <a:t>             </a:t>
            </a:r>
            <a:r>
              <a:rPr lang="es-MX" sz="6000" b="1" dirty="0" err="1">
                <a:latin typeface="KG Second Chances Sketch" panose="02000000000000000000" pitchFamily="2" charset="0"/>
              </a:rPr>
              <a:t>Strong</a:t>
            </a:r>
            <a:r>
              <a:rPr lang="es-MX" sz="6000" b="1" dirty="0">
                <a:latin typeface="KG Second Chances Sketch" panose="02000000000000000000" pitchFamily="2" charset="0"/>
              </a:rPr>
              <a:t>      </a:t>
            </a:r>
            <a:r>
              <a:rPr lang="es-MX" sz="6000" b="1" dirty="0" err="1">
                <a:latin typeface="KG Second Chances Sketch" panose="02000000000000000000" pitchFamily="2" charset="0"/>
              </a:rPr>
              <a:t>Weak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65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77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1" y="783136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latin typeface="KG Second Chances Sketch" panose="02000000000000000000" pitchFamily="2" charset="0"/>
              </a:rPr>
              <a:t>woman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81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n 4" descr="Un grupo de mujeres posando para una foto&#10;&#10;Descripción generada automáticamente">
            <a:extLst>
              <a:ext uri="{FF2B5EF4-FFF2-40B4-BE49-F238E27FC236}">
                <a16:creationId xmlns:a16="http://schemas.microsoft.com/office/drawing/2014/main" id="{4FBDB67E-2A9B-4DF7-BAE3-7F81AB95D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r="14230" b="2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FAC2059-42E7-4CCB-9BA2-BE62BADD7AC1}"/>
              </a:ext>
            </a:extLst>
          </p:cNvPr>
          <p:cNvSpPr txBox="1">
            <a:spLocks/>
          </p:cNvSpPr>
          <p:nvPr/>
        </p:nvSpPr>
        <p:spPr>
          <a:xfrm>
            <a:off x="6340466" y="2264304"/>
            <a:ext cx="276449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6000" b="1" dirty="0" err="1">
                <a:latin typeface="KG Second Chances Sketch" panose="02000000000000000000" pitchFamily="2" charset="0"/>
              </a:rPr>
              <a:t>Women</a:t>
            </a:r>
            <a:endParaRPr lang="es-MX" sz="6000" b="1" dirty="0"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1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Eleven 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A0C49B8D-92CE-4BE6-96E2-FE014B13F4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32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Twelve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617" y="1261330"/>
            <a:ext cx="4335340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49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Thirteen</a:t>
            </a:r>
          </a:p>
        </p:txBody>
      </p:sp>
      <p:pic>
        <p:nvPicPr>
          <p:cNvPr id="31746" name="Picture 2" descr="Resultado de imagen para thirteen num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617" y="1261330"/>
            <a:ext cx="4335340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7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1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368" y="4676403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Bath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387AAE-12A1-491D-A410-47EECBA49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1"/>
          <a:stretch/>
        </p:blipFill>
        <p:spPr>
          <a:xfrm>
            <a:off x="1502904" y="609600"/>
            <a:ext cx="2995838" cy="3642357"/>
          </a:xfrm>
          <a:prstGeom prst="rect">
            <a:avLst/>
          </a:prstGeom>
        </p:spPr>
      </p:pic>
      <p:pic>
        <p:nvPicPr>
          <p:cNvPr id="5" name="Imagen 4" descr="Imagen que contiene interior, tabla, ventana, lavabo&#10;&#10;Descripción generada automáticamente">
            <a:extLst>
              <a:ext uri="{FF2B5EF4-FFF2-40B4-BE49-F238E27FC236}">
                <a16:creationId xmlns:a16="http://schemas.microsoft.com/office/drawing/2014/main" id="{4E6DCD94-88BC-41E8-B7C4-7E390D9A1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64" y="609600"/>
            <a:ext cx="3642357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86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Fourteen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994D5281-29AC-42EB-8467-9FFAA50955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6929" y="1261330"/>
            <a:ext cx="4019027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55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Fifteen</a:t>
            </a: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510C9B1E-0787-472C-8F22-EE2118058C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617" y="1261330"/>
            <a:ext cx="4335340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72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Sixteen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617" y="1261330"/>
            <a:ext cx="4335340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1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600" b="1"/>
              <a:t>Seventeen</a:t>
            </a:r>
          </a:p>
        </p:txBody>
      </p:sp>
      <p:pic>
        <p:nvPicPr>
          <p:cNvPr id="28674" name="Picture 2" descr="Resultado de imagen para number sevente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" b="9570"/>
          <a:stretch/>
        </p:blipFill>
        <p:spPr bwMode="auto">
          <a:xfrm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894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00B050"/>
                </a:solidFill>
                <a:latin typeface="KG Second Chances Sketch" panose="02000000000000000000" pitchFamily="2" charset="0"/>
              </a:rPr>
              <a:t>Eighteen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A7E22B-2E66-44E6-A882-D80838CB36BD}"/>
              </a:ext>
            </a:extLst>
          </p:cNvPr>
          <p:cNvSpPr txBox="1"/>
          <p:nvPr/>
        </p:nvSpPr>
        <p:spPr>
          <a:xfrm>
            <a:off x="3481388" y="19662"/>
            <a:ext cx="5740674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es-MX" sz="41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95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04" y="276621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00B050"/>
                </a:solidFill>
                <a:latin typeface="KG Second Chances Sketch" panose="02000000000000000000" pitchFamily="2" charset="0"/>
              </a:rPr>
              <a:t>Nineteen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334C90BF-F460-4CC4-B072-35A586B098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4438" y="747174"/>
            <a:ext cx="4385992" cy="47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04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56" y="29010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4">
                    <a:lumMod val="75000"/>
                  </a:schemeClr>
                </a:solidFill>
                <a:latin typeface="KG Second Chances Sketch" panose="02000000000000000000" pitchFamily="2" charset="0"/>
              </a:rPr>
              <a:t>Twenty</a:t>
            </a:r>
            <a:r>
              <a:rPr lang="es-MX" sz="6000" b="1" dirty="0">
                <a:solidFill>
                  <a:schemeClr val="accent4">
                    <a:lumMod val="75000"/>
                  </a:schemeClr>
                </a:solidFill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2050" name="Picture 2" descr="Resultado de imagen para number twen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34" y="259108"/>
            <a:ext cx="53054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76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bedroom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91" y="0"/>
            <a:ext cx="7104018" cy="53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5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3180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bedtime</a:t>
            </a:r>
            <a:endParaRPr lang="es-MX" sz="6000" dirty="0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211" y="1087797"/>
            <a:ext cx="6180147" cy="441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6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149" y="5792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rgbClr val="7030A0"/>
                </a:solidFill>
                <a:latin typeface="KG Second Chances Sketch" panose="02000000000000000000" pitchFamily="2" charset="0"/>
              </a:rPr>
              <a:t>birthday</a:t>
            </a:r>
            <a:endParaRPr lang="es-MX" sz="6000" b="1" dirty="0">
              <a:solidFill>
                <a:srgbClr val="7030A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" y="0"/>
            <a:ext cx="8686504" cy="57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4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67" y="191729"/>
            <a:ext cx="6783977" cy="6783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355" y="514950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6"/>
                </a:solidFill>
                <a:latin typeface="KG Second Chances Sketch" panose="02000000000000000000" pitchFamily="2" charset="0"/>
              </a:rPr>
              <a:t>Brush</a:t>
            </a:r>
          </a:p>
        </p:txBody>
      </p:sp>
    </p:spTree>
    <p:extLst>
      <p:ext uri="{BB962C8B-B14F-4D97-AF65-F5344CB8AC3E}">
        <p14:creationId xmlns:p14="http://schemas.microsoft.com/office/powerpoint/2010/main" val="2133467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8923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00B050"/>
                </a:solidFill>
                <a:latin typeface="KG Second Chances Sketch" panose="02000000000000000000" pitchFamily="2" charset="0"/>
              </a:rPr>
              <a:t>Clock</a:t>
            </a:r>
            <a:endParaRPr lang="es-MX" sz="6000" b="1" dirty="0">
              <a:solidFill>
                <a:srgbClr val="00B05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21506" name="Picture 2" descr="Resultado de imagen para c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78" y="312420"/>
            <a:ext cx="6233160" cy="623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1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446" y="276621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FF6699"/>
                </a:solidFill>
                <a:latin typeface="KG Second Chances Sketch" panose="02000000000000000000" pitchFamily="2" charset="0"/>
              </a:rPr>
              <a:t>Daughter</a:t>
            </a:r>
            <a:endParaRPr lang="es-MX" sz="6000" b="1" dirty="0">
              <a:solidFill>
                <a:srgbClr val="FF6699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080" y="-92766"/>
            <a:ext cx="4969646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199745" y="668476"/>
            <a:ext cx="2731544" cy="2788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858085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54</Words>
  <Application>Microsoft Office PowerPoint</Application>
  <PresentationFormat>Panorámica</PresentationFormat>
  <Paragraphs>38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KG Second Chances Sketch</vt:lpstr>
      <vt:lpstr>Trebuchet MS</vt:lpstr>
      <vt:lpstr>Wingdings 3</vt:lpstr>
      <vt:lpstr>Faceta</vt:lpstr>
      <vt:lpstr>English Vocabulary</vt:lpstr>
      <vt:lpstr>Unit  Two:  Family </vt:lpstr>
      <vt:lpstr>Bath </vt:lpstr>
      <vt:lpstr>bedroom</vt:lpstr>
      <vt:lpstr>bedtime</vt:lpstr>
      <vt:lpstr>birthday</vt:lpstr>
      <vt:lpstr>Brush</vt:lpstr>
      <vt:lpstr>Clock</vt:lpstr>
      <vt:lpstr>Daughter</vt:lpstr>
      <vt:lpstr>Doll</vt:lpstr>
      <vt:lpstr>Friends</vt:lpstr>
      <vt:lpstr>Gift (present)</vt:lpstr>
      <vt:lpstr>Grandma         /      Grandpa</vt:lpstr>
      <vt:lpstr>lonely</vt:lpstr>
      <vt:lpstr>man</vt:lpstr>
      <vt:lpstr>men</vt:lpstr>
      <vt:lpstr>seatbelt</vt:lpstr>
      <vt:lpstr>Sleep</vt:lpstr>
      <vt:lpstr>Smile</vt:lpstr>
      <vt:lpstr>tall</vt:lpstr>
      <vt:lpstr>Tired</vt:lpstr>
      <vt:lpstr>Wash</vt:lpstr>
      <vt:lpstr>Toilet  paper</vt:lpstr>
      <vt:lpstr>             Strong      Weak</vt:lpstr>
      <vt:lpstr>woman</vt:lpstr>
      <vt:lpstr>Presentación de PowerPoint</vt:lpstr>
      <vt:lpstr>Eleven </vt:lpstr>
      <vt:lpstr>Twelve</vt:lpstr>
      <vt:lpstr>Thirteen</vt:lpstr>
      <vt:lpstr>Fourteen</vt:lpstr>
      <vt:lpstr>Fifteen</vt:lpstr>
      <vt:lpstr>Sixteen</vt:lpstr>
      <vt:lpstr>Seventeen</vt:lpstr>
      <vt:lpstr>Eighteen</vt:lpstr>
      <vt:lpstr>Nineteen</vt:lpstr>
      <vt:lpstr>Twenty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13</cp:revision>
  <dcterms:created xsi:type="dcterms:W3CDTF">2020-05-30T22:27:29Z</dcterms:created>
  <dcterms:modified xsi:type="dcterms:W3CDTF">2020-08-08T03:06:10Z</dcterms:modified>
</cp:coreProperties>
</file>