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2" r:id="rId3"/>
    <p:sldId id="426" r:id="rId4"/>
    <p:sldId id="307" r:id="rId5"/>
    <p:sldId id="308" r:id="rId6"/>
    <p:sldId id="306" r:id="rId7"/>
    <p:sldId id="310" r:id="rId8"/>
    <p:sldId id="311" r:id="rId9"/>
    <p:sldId id="312" r:id="rId10"/>
    <p:sldId id="313" r:id="rId11"/>
    <p:sldId id="314" r:id="rId12"/>
    <p:sldId id="258" r:id="rId13"/>
    <p:sldId id="263" r:id="rId14"/>
    <p:sldId id="264" r:id="rId15"/>
    <p:sldId id="265" r:id="rId16"/>
    <p:sldId id="267" r:id="rId17"/>
    <p:sldId id="268" r:id="rId18"/>
    <p:sldId id="986" r:id="rId19"/>
    <p:sldId id="987" r:id="rId20"/>
    <p:sldId id="988" r:id="rId21"/>
    <p:sldId id="989" r:id="rId22"/>
    <p:sldId id="990" r:id="rId23"/>
    <p:sldId id="991" r:id="rId24"/>
    <p:sldId id="992" r:id="rId25"/>
    <p:sldId id="993" r:id="rId26"/>
    <p:sldId id="994" r:id="rId27"/>
    <p:sldId id="995" r:id="rId28"/>
    <p:sldId id="9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33CC"/>
    <a:srgbClr val="9933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Hug</a:t>
            </a:r>
          </a:p>
        </p:txBody>
      </p:sp>
      <p:pic>
        <p:nvPicPr>
          <p:cNvPr id="4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AE948BF4-C1B2-4892-8876-349FE244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23" y="1854590"/>
            <a:ext cx="4487353" cy="40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Kiss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500BB7-67A6-4D25-888B-F6B6078D8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23" y="1577008"/>
            <a:ext cx="5810260" cy="38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7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Laugh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0" y="2441257"/>
            <a:ext cx="47625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Mop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92" y="2981325"/>
            <a:ext cx="2314575" cy="333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35" y="2981325"/>
            <a:ext cx="20764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3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Nap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27098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Snore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39" y="1667176"/>
            <a:ext cx="5699589" cy="41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Telephone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902187"/>
            <a:ext cx="3489960" cy="30900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12" y="3246199"/>
            <a:ext cx="4345702" cy="27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Television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1" y="2332672"/>
            <a:ext cx="4762500" cy="3381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2" y="3201352"/>
            <a:ext cx="28098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dos hombres  dibujo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05" y="2003658"/>
            <a:ext cx="5854315" cy="46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 flipV="1">
            <a:off x="2949291" y="3299595"/>
            <a:ext cx="1897029" cy="129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 rot="19835345">
            <a:off x="9399893" y="2271585"/>
            <a:ext cx="171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uncle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H="1" flipV="1">
            <a:off x="8595698" y="3169920"/>
            <a:ext cx="1281030" cy="2593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 rot="19835345">
            <a:off x="1696698" y="2418124"/>
            <a:ext cx="193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father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u="sng" dirty="0"/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10709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Watch</a:t>
            </a:r>
          </a:p>
        </p:txBody>
      </p:sp>
      <p:pic>
        <p:nvPicPr>
          <p:cNvPr id="6" name="Imagen 5" descr="Un reloj de pulsera&#10;&#10;Descripción generada automáticamente">
            <a:extLst>
              <a:ext uri="{FF2B5EF4-FFF2-40B4-BE49-F238E27FC236}">
                <a16:creationId xmlns:a16="http://schemas.microsoft.com/office/drawing/2014/main" id="{348332C4-A8E9-4569-B240-428DFA827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725715"/>
            <a:ext cx="5095875" cy="48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D7A72F60-8ABD-4AE0-A7BD-8030D9B0F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4"/>
          <a:stretch/>
        </p:blipFill>
        <p:spPr>
          <a:xfrm>
            <a:off x="901151" y="754713"/>
            <a:ext cx="5963478" cy="5765357"/>
          </a:xfrm>
          <a:prstGeom prst="rect">
            <a:avLst/>
          </a:prstGeom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9764E074-7EE3-4243-ABCF-1509FA1BBC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09070" y="1923710"/>
            <a:ext cx="5314120" cy="3010579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MX" altLang="es-MX" sz="9600" dirty="0" err="1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Unit</a:t>
            </a:r>
            <a:r>
              <a:rPr lang="es-MX" altLang="es-MX" sz="9600" dirty="0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 </a:t>
            </a:r>
            <a:br>
              <a:rPr lang="es-MX" altLang="es-MX" sz="9600" dirty="0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</a:br>
            <a:r>
              <a:rPr lang="es-MX" altLang="es-MX" sz="9600" dirty="0" err="1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Two</a:t>
            </a:r>
            <a:r>
              <a:rPr lang="es-MX" altLang="es-MX" sz="9600" dirty="0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: 	</a:t>
            </a:r>
            <a:r>
              <a:rPr lang="es-MX" altLang="es-MX" sz="9600" dirty="0" err="1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Family</a:t>
            </a:r>
            <a:r>
              <a:rPr lang="es-MX" altLang="es-MX" sz="9600" dirty="0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03B261-9B45-4827-8451-F793BC8675D1}"/>
              </a:ext>
            </a:extLst>
          </p:cNvPr>
          <p:cNvSpPr txBox="1">
            <a:spLocks noChangeArrowheads="1"/>
          </p:cNvSpPr>
          <p:nvPr/>
        </p:nvSpPr>
        <p:spPr>
          <a:xfrm>
            <a:off x="5563070" y="4893759"/>
            <a:ext cx="5314120" cy="58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altLang="es-MX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Part</a:t>
            </a:r>
            <a:r>
              <a:rPr lang="es-MX" altLang="es-MX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3</a:t>
            </a:r>
            <a:endParaRPr lang="es-MX" altLang="es-MX" sz="7200" dirty="0">
              <a:solidFill>
                <a:schemeClr val="accent6">
                  <a:lumMod val="50000"/>
                </a:schemeClr>
              </a:solidFill>
              <a:latin typeface="KG Second Chances Sketch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5167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one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2" y="265962"/>
            <a:ext cx="7638630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21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57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two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1" y="265962"/>
            <a:ext cx="763863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22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305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three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1" y="265962"/>
            <a:ext cx="763863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23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5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four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1" y="265962"/>
            <a:ext cx="763863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24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21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five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1" y="265962"/>
            <a:ext cx="763863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25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992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six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2" y="265962"/>
            <a:ext cx="7638630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26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813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seven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1" y="265962"/>
            <a:ext cx="763863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27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07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eight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1" y="265962"/>
            <a:ext cx="763863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28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657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CA00C-0829-4122-ABF0-B6DBF16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Twenty nine</a:t>
            </a:r>
            <a:endParaRPr lang="es-MX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7CBA0D-C1B4-43A2-9B57-FC7313914691}"/>
              </a:ext>
            </a:extLst>
          </p:cNvPr>
          <p:cNvSpPr/>
          <p:nvPr/>
        </p:nvSpPr>
        <p:spPr>
          <a:xfrm>
            <a:off x="1635371" y="265962"/>
            <a:ext cx="763863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29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45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niño, joven, niña&#10;&#10;Descripción generada automáticamente">
            <a:extLst>
              <a:ext uri="{FF2B5EF4-FFF2-40B4-BE49-F238E27FC236}">
                <a16:creationId xmlns:a16="http://schemas.microsoft.com/office/drawing/2014/main" id="{41CB6382-5B9B-4390-B9AB-C1C94723C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05" y="2367998"/>
            <a:ext cx="6730172" cy="4486781"/>
          </a:xfrm>
          <a:prstGeom prst="rect">
            <a:avLst/>
          </a:prstGeom>
        </p:spPr>
      </p:pic>
      <p:cxnSp>
        <p:nvCxnSpPr>
          <p:cNvPr id="5" name="Conector recto de flecha 4"/>
          <p:cNvCxnSpPr>
            <a:cxnSpLocks/>
          </p:cNvCxnSpPr>
          <p:nvPr/>
        </p:nvCxnSpPr>
        <p:spPr>
          <a:xfrm flipH="1">
            <a:off x="6993478" y="2367998"/>
            <a:ext cx="1089291" cy="8272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cxnSpLocks/>
          </p:cNvCxnSpPr>
          <p:nvPr/>
        </p:nvCxnSpPr>
        <p:spPr>
          <a:xfrm flipH="1">
            <a:off x="5153313" y="2083526"/>
            <a:ext cx="466350" cy="6836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 rot="220245">
            <a:off x="5028928" y="1687965"/>
            <a:ext cx="14664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mother</a:t>
            </a:r>
          </a:p>
        </p:txBody>
      </p:sp>
      <p:sp>
        <p:nvSpPr>
          <p:cNvPr id="11" name="Rectángulo 10"/>
          <p:cNvSpPr/>
          <p:nvPr/>
        </p:nvSpPr>
        <p:spPr>
          <a:xfrm rot="20273385">
            <a:off x="8103999" y="1447321"/>
            <a:ext cx="148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aunt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694" y="785909"/>
            <a:ext cx="9613861" cy="1080938"/>
          </a:xfrm>
        </p:spPr>
        <p:txBody>
          <a:bodyPr>
            <a:noAutofit/>
          </a:bodyPr>
          <a:lstStyle/>
          <a:p>
            <a:r>
              <a:rPr lang="es-MX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Aunt </a:t>
            </a:r>
          </a:p>
        </p:txBody>
      </p:sp>
    </p:spTree>
    <p:extLst>
      <p:ext uri="{BB962C8B-B14F-4D97-AF65-F5344CB8AC3E}">
        <p14:creationId xmlns:p14="http://schemas.microsoft.com/office/powerpoint/2010/main" val="18213592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bor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75" y="2130396"/>
            <a:ext cx="8853265" cy="44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Bored</a:t>
            </a:r>
          </a:p>
        </p:txBody>
      </p:sp>
    </p:spTree>
    <p:extLst>
      <p:ext uri="{BB962C8B-B14F-4D97-AF65-F5344CB8AC3E}">
        <p14:creationId xmlns:p14="http://schemas.microsoft.com/office/powerpoint/2010/main" val="139215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71" y="2205394"/>
            <a:ext cx="4069829" cy="40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broom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32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Broom</a:t>
            </a:r>
          </a:p>
        </p:txBody>
      </p:sp>
    </p:spTree>
    <p:extLst>
      <p:ext uri="{BB962C8B-B14F-4D97-AF65-F5344CB8AC3E}">
        <p14:creationId xmlns:p14="http://schemas.microsoft.com/office/powerpoint/2010/main" val="296936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n 6" descr="Imagen que contiene persona, exterior, pasto, pequeño&#10;&#10;Descripción generada automáticamente">
            <a:extLst>
              <a:ext uri="{FF2B5EF4-FFF2-40B4-BE49-F238E27FC236}">
                <a16:creationId xmlns:a16="http://schemas.microsoft.com/office/drawing/2014/main" id="{A22455A4-91D4-40B8-B9FA-0A380E5C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6" r="18357" b="909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sultado de imagen para child dibujo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81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3" y="774723"/>
            <a:ext cx="4433454" cy="44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Dustpan</a:t>
            </a:r>
          </a:p>
        </p:txBody>
      </p:sp>
    </p:spTree>
    <p:extLst>
      <p:ext uri="{BB962C8B-B14F-4D97-AF65-F5344CB8AC3E}">
        <p14:creationId xmlns:p14="http://schemas.microsoft.com/office/powerpoint/2010/main" val="416387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/>
              <a:t>Family tree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701429C-7ECF-4D2C-BFD6-5DD09BF01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68" y="1930400"/>
            <a:ext cx="6101837" cy="47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ultado de imagen para refrigerator.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96" y="1588909"/>
            <a:ext cx="6184534" cy="43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7200" dirty="0" err="1"/>
              <a:t>Fridge</a:t>
            </a:r>
            <a:r>
              <a:rPr lang="es-MX" sz="7200" dirty="0"/>
              <a:t> / </a:t>
            </a:r>
            <a:r>
              <a:rPr lang="es-MX" sz="7200" dirty="0" err="1"/>
              <a:t>Refrigerator</a:t>
            </a:r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val="28716273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</Words>
  <Application>Microsoft Office PowerPoint</Application>
  <PresentationFormat>Panorámica</PresentationFormat>
  <Paragraphs>42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Unit  Two:  Family </vt:lpstr>
      <vt:lpstr>Aunt </vt:lpstr>
      <vt:lpstr>Bored</vt:lpstr>
      <vt:lpstr>Broom</vt:lpstr>
      <vt:lpstr>Child</vt:lpstr>
      <vt:lpstr>Dustpan</vt:lpstr>
      <vt:lpstr>Family tree</vt:lpstr>
      <vt:lpstr>Fridge / Refrigerator</vt:lpstr>
      <vt:lpstr>Hug</vt:lpstr>
      <vt:lpstr>Kiss</vt:lpstr>
      <vt:lpstr>Laugh</vt:lpstr>
      <vt:lpstr>Mop</vt:lpstr>
      <vt:lpstr>Nap</vt:lpstr>
      <vt:lpstr>Snore</vt:lpstr>
      <vt:lpstr>Telephone</vt:lpstr>
      <vt:lpstr>Television</vt:lpstr>
      <vt:lpstr>Uncle</vt:lpstr>
      <vt:lpstr>Watch</vt:lpstr>
      <vt:lpstr>Twenty one</vt:lpstr>
      <vt:lpstr>Twenty two</vt:lpstr>
      <vt:lpstr>Twenty three</vt:lpstr>
      <vt:lpstr>Twenty four</vt:lpstr>
      <vt:lpstr>Twenty five</vt:lpstr>
      <vt:lpstr>Twenty six</vt:lpstr>
      <vt:lpstr>Twenty seven</vt:lpstr>
      <vt:lpstr>Twenty eight</vt:lpstr>
      <vt:lpstr>Twenty nine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4</cp:revision>
  <dcterms:created xsi:type="dcterms:W3CDTF">2020-08-08T03:08:50Z</dcterms:created>
  <dcterms:modified xsi:type="dcterms:W3CDTF">2020-08-08T17:24:50Z</dcterms:modified>
</cp:coreProperties>
</file>