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media/image17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80" r:id="rId2"/>
    <p:sldId id="982" r:id="rId3"/>
    <p:sldId id="988" r:id="rId4"/>
    <p:sldId id="989" r:id="rId5"/>
    <p:sldId id="990" r:id="rId6"/>
    <p:sldId id="991" r:id="rId7"/>
    <p:sldId id="992" r:id="rId8"/>
    <p:sldId id="993" r:id="rId9"/>
    <p:sldId id="994" r:id="rId10"/>
    <p:sldId id="995" r:id="rId11"/>
    <p:sldId id="996" r:id="rId12"/>
    <p:sldId id="997" r:id="rId13"/>
    <p:sldId id="998" r:id="rId14"/>
    <p:sldId id="999" r:id="rId15"/>
    <p:sldId id="1000" r:id="rId16"/>
    <p:sldId id="1001" r:id="rId17"/>
    <p:sldId id="1002" r:id="rId18"/>
    <p:sldId id="1003" r:id="rId19"/>
    <p:sldId id="289" r:id="rId20"/>
    <p:sldId id="290" r:id="rId21"/>
    <p:sldId id="293" r:id="rId22"/>
    <p:sldId id="294" r:id="rId23"/>
    <p:sldId id="295" r:id="rId24"/>
    <p:sldId id="296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00CC99"/>
    <a:srgbClr val="80008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1922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809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0925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4475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5966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009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4233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763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301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843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874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919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6612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050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709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6596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120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70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2050" name="Picture 2" descr="Imagen que contiene computadora, monitor, pantalla&#10;&#10;Descripción generada automáticamente">
            <a:extLst>
              <a:ext uri="{FF2B5EF4-FFF2-40B4-BE49-F238E27FC236}">
                <a16:creationId xmlns:a16="http://schemas.microsoft.com/office/drawing/2014/main" id="{457F569B-BDCE-4CD3-A8C9-07ABC5F1C5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8" t="8889" b="3944"/>
          <a:stretch/>
        </p:blipFill>
        <p:spPr bwMode="auto">
          <a:xfrm>
            <a:off x="1" y="10"/>
            <a:ext cx="1219199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Isosceles Triangle 82">
            <a:extLst>
              <a:ext uri="{FF2B5EF4-FFF2-40B4-BE49-F238E27FC236}">
                <a16:creationId xmlns:a16="http://schemas.microsoft.com/office/drawing/2014/main" id="{3559A5F2-8BE0-4998-A1E4-1B145465A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4" name="Parallelogram 84">
            <a:extLst>
              <a:ext uri="{FF2B5EF4-FFF2-40B4-BE49-F238E27FC236}">
                <a16:creationId xmlns:a16="http://schemas.microsoft.com/office/drawing/2014/main" id="{3A6596D4-D53C-424F-9F16-CC8686C07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84541" y="0"/>
            <a:ext cx="7315200" cy="6858000"/>
          </a:xfrm>
          <a:prstGeom prst="parallelogram">
            <a:avLst>
              <a:gd name="adj" fmla="val 14937"/>
            </a:avLst>
          </a:prstGeom>
          <a:solidFill>
            <a:schemeClr val="tx1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55" name="Straight Connector 86">
            <a:extLst>
              <a:ext uri="{FF2B5EF4-FFF2-40B4-BE49-F238E27FC236}">
                <a16:creationId xmlns:a16="http://schemas.microsoft.com/office/drawing/2014/main" id="{81BB890B-70D4-42FE-A599-6AEF1A42D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6" name="Straight Connector 88">
            <a:extLst>
              <a:ext uri="{FF2B5EF4-FFF2-40B4-BE49-F238E27FC236}">
                <a16:creationId xmlns:a16="http://schemas.microsoft.com/office/drawing/2014/main" id="{3842D646-B58C-43C8-8152-01BC782B7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7" name="Rectangle 23">
            <a:extLst>
              <a:ext uri="{FF2B5EF4-FFF2-40B4-BE49-F238E27FC236}">
                <a16:creationId xmlns:a16="http://schemas.microsoft.com/office/drawing/2014/main" id="{9772CABD-4211-42AA-B349-D4002E52F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8" name="Rectangle 25">
            <a:extLst>
              <a:ext uri="{FF2B5EF4-FFF2-40B4-BE49-F238E27FC236}">
                <a16:creationId xmlns:a16="http://schemas.microsoft.com/office/drawing/2014/main" id="{BBD91630-4DBA-4294-8016-FEB5C3B0C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9" name="Isosceles Triangle 94">
            <a:extLst>
              <a:ext uri="{FF2B5EF4-FFF2-40B4-BE49-F238E27FC236}">
                <a16:creationId xmlns:a16="http://schemas.microsoft.com/office/drawing/2014/main" id="{E67D1587-504D-41BC-9D48-B61257BFB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6AA49F-FCAD-4CB9-AAC8-58B2D78FA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4200" y="1678665"/>
            <a:ext cx="4569803" cy="23691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5400" dirty="0"/>
              <a:t>English Vocabulary Beginners </a:t>
            </a:r>
          </a:p>
        </p:txBody>
      </p:sp>
      <p:sp>
        <p:nvSpPr>
          <p:cNvPr id="2060" name="Rectangle 27">
            <a:extLst>
              <a:ext uri="{FF2B5EF4-FFF2-40B4-BE49-F238E27FC236}">
                <a16:creationId xmlns:a16="http://schemas.microsoft.com/office/drawing/2014/main" id="{8765DD1A-F044-4DE7-8A9B-7C30DC85A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61" name="Rectangle 28">
            <a:extLst>
              <a:ext uri="{FF2B5EF4-FFF2-40B4-BE49-F238E27FC236}">
                <a16:creationId xmlns:a16="http://schemas.microsoft.com/office/drawing/2014/main" id="{2FE2170D-72D6-48A8-8E9A-BFF3BF03D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1" name="Rectangle 29">
            <a:extLst>
              <a:ext uri="{FF2B5EF4-FFF2-40B4-BE49-F238E27FC236}">
                <a16:creationId xmlns:a16="http://schemas.microsoft.com/office/drawing/2014/main" id="{01D19436-094D-463D-AFEA-870FDBD03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" name="Isosceles Triangle 102">
            <a:extLst>
              <a:ext uri="{FF2B5EF4-FFF2-40B4-BE49-F238E27FC236}">
                <a16:creationId xmlns:a16="http://schemas.microsoft.com/office/drawing/2014/main" id="{9A2DE6E0-967C-4C58-8558-EC08F1138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77623" y="873629"/>
            <a:ext cx="3497565" cy="300266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Grown up</a:t>
            </a:r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AA330523-F25B-4007-B3E5-ABB5637D1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7" name="Marcador de contenido 6" descr="Imagen que contiene dibujo&#10;&#10;Descripción generada automáticamente">
            <a:extLst>
              <a:ext uri="{FF2B5EF4-FFF2-40B4-BE49-F238E27FC236}">
                <a16:creationId xmlns:a16="http://schemas.microsoft.com/office/drawing/2014/main" id="{832C105E-E306-4544-BF47-CCD3C5ECF3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579" y="1027150"/>
            <a:ext cx="5308526" cy="5308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944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/>
              <a:t>Grumpy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099" y="2322095"/>
            <a:ext cx="3481137" cy="3496678"/>
          </a:xfrm>
        </p:spPr>
      </p:pic>
    </p:spTree>
    <p:extLst>
      <p:ext uri="{BB962C8B-B14F-4D97-AF65-F5344CB8AC3E}">
        <p14:creationId xmlns:p14="http://schemas.microsoft.com/office/powerpoint/2010/main" val="4111477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/>
              <a:t>Home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288" y="1871049"/>
            <a:ext cx="3934075" cy="4377351"/>
          </a:xfrm>
        </p:spPr>
      </p:pic>
    </p:spTree>
    <p:extLst>
      <p:ext uri="{BB962C8B-B14F-4D97-AF65-F5344CB8AC3E}">
        <p14:creationId xmlns:p14="http://schemas.microsoft.com/office/powerpoint/2010/main" val="2909222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Husband</a:t>
            </a:r>
            <a:endParaRPr lang="es-MX" sz="7200" dirty="0"/>
          </a:p>
        </p:txBody>
      </p:sp>
      <p:pic>
        <p:nvPicPr>
          <p:cNvPr id="19" name="Picture 19" descr="A picture containing clothing&#10;&#10;Description generated with very high confidence">
            <a:extLst>
              <a:ext uri="{FF2B5EF4-FFF2-40B4-BE49-F238E27FC236}">
                <a16:creationId xmlns:a16="http://schemas.microsoft.com/office/drawing/2014/main" id="{426CD5F8-9C65-4814-A736-E7C2181969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59294" y="2549448"/>
            <a:ext cx="4687557" cy="3586072"/>
          </a:xfrm>
          <a:prstGeom prst="rect">
            <a:avLst/>
          </a:prstGeom>
        </p:spPr>
      </p:pic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4DAD736-4713-4048-BB9E-1FEC13988C50}"/>
              </a:ext>
            </a:extLst>
          </p:cNvPr>
          <p:cNvCxnSpPr>
            <a:cxnSpLocks/>
          </p:cNvCxnSpPr>
          <p:nvPr/>
        </p:nvCxnSpPr>
        <p:spPr>
          <a:xfrm flipH="1">
            <a:off x="4005943" y="1683657"/>
            <a:ext cx="449943" cy="8657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8644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Iron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2115" y="1833973"/>
            <a:ext cx="2707105" cy="4414427"/>
          </a:xfrm>
        </p:spPr>
      </p:pic>
    </p:spTree>
    <p:extLst>
      <p:ext uri="{BB962C8B-B14F-4D97-AF65-F5344CB8AC3E}">
        <p14:creationId xmlns:p14="http://schemas.microsoft.com/office/powerpoint/2010/main" val="3954480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Lazy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430" y="1930400"/>
            <a:ext cx="7869572" cy="3934786"/>
          </a:xfrm>
        </p:spPr>
      </p:pic>
    </p:spTree>
    <p:extLst>
      <p:ext uri="{BB962C8B-B14F-4D97-AF65-F5344CB8AC3E}">
        <p14:creationId xmlns:p14="http://schemas.microsoft.com/office/powerpoint/2010/main" val="3961385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Light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050" y="2213047"/>
            <a:ext cx="5142644" cy="3727554"/>
          </a:xfrm>
        </p:spPr>
      </p:pic>
    </p:spTree>
    <p:extLst>
      <p:ext uri="{BB962C8B-B14F-4D97-AF65-F5344CB8AC3E}">
        <p14:creationId xmlns:p14="http://schemas.microsoft.com/office/powerpoint/2010/main" val="219623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Lock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597" y="1965802"/>
            <a:ext cx="3139891" cy="4070984"/>
          </a:xfrm>
        </p:spPr>
      </p:pic>
    </p:spTree>
    <p:extLst>
      <p:ext uri="{BB962C8B-B14F-4D97-AF65-F5344CB8AC3E}">
        <p14:creationId xmlns:p14="http://schemas.microsoft.com/office/powerpoint/2010/main" val="31704791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Neighbor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978" y="2310701"/>
            <a:ext cx="6201379" cy="3606925"/>
          </a:xfrm>
        </p:spPr>
      </p:pic>
    </p:spTree>
    <p:extLst>
      <p:ext uri="{BB962C8B-B14F-4D97-AF65-F5344CB8AC3E}">
        <p14:creationId xmlns:p14="http://schemas.microsoft.com/office/powerpoint/2010/main" val="5828786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3162" y="580572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Phone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2881" y="1572889"/>
            <a:ext cx="4885574" cy="4885574"/>
          </a:xfrm>
        </p:spPr>
      </p:pic>
    </p:spTree>
    <p:extLst>
      <p:ext uri="{BB962C8B-B14F-4D97-AF65-F5344CB8AC3E}">
        <p14:creationId xmlns:p14="http://schemas.microsoft.com/office/powerpoint/2010/main" val="3246783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muñeca, juguete, dibujo&#10;&#10;Descripción generada automáticamente">
            <a:extLst>
              <a:ext uri="{FF2B5EF4-FFF2-40B4-BE49-F238E27FC236}">
                <a16:creationId xmlns:a16="http://schemas.microsoft.com/office/drawing/2014/main" id="{D7A72F60-8ABD-4AE0-A7BD-8030D9B0F6A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84"/>
          <a:stretch/>
        </p:blipFill>
        <p:spPr>
          <a:xfrm>
            <a:off x="901151" y="754713"/>
            <a:ext cx="5963478" cy="5765357"/>
          </a:xfrm>
          <a:prstGeom prst="rect">
            <a:avLst/>
          </a:prstGeom>
        </p:spPr>
      </p:pic>
      <p:sp>
        <p:nvSpPr>
          <p:cNvPr id="3074" name="Title 1">
            <a:extLst>
              <a:ext uri="{FF2B5EF4-FFF2-40B4-BE49-F238E27FC236}">
                <a16:creationId xmlns:a16="http://schemas.microsoft.com/office/drawing/2014/main" id="{9764E074-7EE3-4243-ABCF-1509FA1BBCD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09070" y="1923710"/>
            <a:ext cx="5314120" cy="301057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MX" altLang="es-MX" sz="9600" dirty="0" err="1">
                <a:solidFill>
                  <a:schemeClr val="accent1">
                    <a:lumMod val="75000"/>
                  </a:schemeClr>
                </a:solidFill>
                <a:latin typeface="KG Second Chances Sketch" panose="02000000000000000000"/>
              </a:rPr>
              <a:t>Unit</a:t>
            </a:r>
            <a:r>
              <a:rPr lang="es-MX" altLang="es-MX" sz="9600" dirty="0">
                <a:solidFill>
                  <a:schemeClr val="accent1">
                    <a:lumMod val="75000"/>
                  </a:schemeClr>
                </a:solidFill>
                <a:latin typeface="KG Second Chances Sketch" panose="02000000000000000000"/>
              </a:rPr>
              <a:t> </a:t>
            </a:r>
            <a:br>
              <a:rPr lang="es-MX" altLang="es-MX" sz="9600" dirty="0">
                <a:solidFill>
                  <a:schemeClr val="accent1">
                    <a:lumMod val="75000"/>
                  </a:schemeClr>
                </a:solidFill>
                <a:latin typeface="KG Second Chances Sketch" panose="02000000000000000000"/>
              </a:rPr>
            </a:br>
            <a:r>
              <a:rPr lang="es-MX" altLang="es-MX" sz="9600" dirty="0" err="1">
                <a:solidFill>
                  <a:schemeClr val="accent1">
                    <a:lumMod val="75000"/>
                  </a:schemeClr>
                </a:solidFill>
                <a:latin typeface="KG Second Chances Sketch" panose="02000000000000000000"/>
              </a:rPr>
              <a:t>Two</a:t>
            </a:r>
            <a:r>
              <a:rPr lang="es-MX" altLang="es-MX" sz="9600" dirty="0">
                <a:solidFill>
                  <a:schemeClr val="accent1">
                    <a:lumMod val="75000"/>
                  </a:schemeClr>
                </a:solidFill>
                <a:latin typeface="KG Second Chances Sketch" panose="02000000000000000000"/>
              </a:rPr>
              <a:t>: 	</a:t>
            </a:r>
            <a:r>
              <a:rPr lang="es-MX" altLang="es-MX" sz="9600" dirty="0" err="1">
                <a:solidFill>
                  <a:schemeClr val="accent1">
                    <a:lumMod val="75000"/>
                  </a:schemeClr>
                </a:solidFill>
                <a:latin typeface="KG Second Chances Sketch" panose="02000000000000000000"/>
              </a:rPr>
              <a:t>Family</a:t>
            </a:r>
            <a:r>
              <a:rPr lang="es-MX" altLang="es-MX" sz="9600" dirty="0">
                <a:solidFill>
                  <a:schemeClr val="accent1">
                    <a:lumMod val="75000"/>
                  </a:schemeClr>
                </a:solidFill>
                <a:latin typeface="KG Second Chances Sketch" panose="02000000000000000000"/>
              </a:rPr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603B261-9B45-4827-8451-F793BC8675D1}"/>
              </a:ext>
            </a:extLst>
          </p:cNvPr>
          <p:cNvSpPr txBox="1">
            <a:spLocks noChangeArrowheads="1"/>
          </p:cNvSpPr>
          <p:nvPr/>
        </p:nvSpPr>
        <p:spPr>
          <a:xfrm>
            <a:off x="5563070" y="4893759"/>
            <a:ext cx="5314120" cy="5800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MX" altLang="es-MX" dirty="0" err="1">
                <a:solidFill>
                  <a:schemeClr val="accent6">
                    <a:lumMod val="50000"/>
                  </a:schemeClr>
                </a:solidFill>
                <a:latin typeface="KG Second Chances Sketch" panose="02000000000000000000"/>
              </a:rPr>
              <a:t>Part</a:t>
            </a:r>
            <a:r>
              <a:rPr lang="es-MX" altLang="es-MX">
                <a:solidFill>
                  <a:schemeClr val="accent6">
                    <a:lumMod val="50000"/>
                  </a:schemeClr>
                </a:solidFill>
                <a:latin typeface="KG Second Chances Sketch" panose="02000000000000000000"/>
              </a:rPr>
              <a:t> 4</a:t>
            </a:r>
            <a:endParaRPr lang="es-MX" altLang="es-MX" sz="7200" dirty="0">
              <a:solidFill>
                <a:schemeClr val="accent6">
                  <a:lumMod val="50000"/>
                </a:schemeClr>
              </a:solidFill>
              <a:latin typeface="KG Second Chances Sketch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41516789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Safe</a:t>
            </a:r>
            <a:endParaRPr lang="es-MX" sz="7200" dirty="0"/>
          </a:p>
        </p:txBody>
      </p:sp>
      <p:pic>
        <p:nvPicPr>
          <p:cNvPr id="8" name="Marcador de contenido 7" descr="Imagen que contiene monitor, interior, televisión, tabla&#10;&#10;Descripción generada automáticamente">
            <a:extLst>
              <a:ext uri="{FF2B5EF4-FFF2-40B4-BE49-F238E27FC236}">
                <a16:creationId xmlns:a16="http://schemas.microsoft.com/office/drawing/2014/main" id="{B8C81A48-990C-47DF-9E22-6BB5E381DD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885" y="1839809"/>
            <a:ext cx="4599565" cy="4599565"/>
          </a:xfrm>
        </p:spPr>
      </p:pic>
    </p:spTree>
    <p:extLst>
      <p:ext uri="{BB962C8B-B14F-4D97-AF65-F5344CB8AC3E}">
        <p14:creationId xmlns:p14="http://schemas.microsoft.com/office/powerpoint/2010/main" val="20818504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Temperature</a:t>
            </a:r>
            <a:endParaRPr lang="es-MX" sz="7200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61" y="1758156"/>
            <a:ext cx="4021834" cy="4695491"/>
          </a:xfrm>
        </p:spPr>
      </p:pic>
    </p:spTree>
    <p:extLst>
      <p:ext uri="{BB962C8B-B14F-4D97-AF65-F5344CB8AC3E}">
        <p14:creationId xmlns:p14="http://schemas.microsoft.com/office/powerpoint/2010/main" val="1838437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/>
              <a:t>Tooth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962" y="1930400"/>
            <a:ext cx="4600989" cy="4783920"/>
          </a:xfrm>
        </p:spPr>
      </p:pic>
    </p:spTree>
    <p:extLst>
      <p:ext uri="{BB962C8B-B14F-4D97-AF65-F5344CB8AC3E}">
        <p14:creationId xmlns:p14="http://schemas.microsoft.com/office/powerpoint/2010/main" val="28942958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Wedding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162" y="1897062"/>
            <a:ext cx="4219479" cy="4351338"/>
          </a:xfrm>
        </p:spPr>
      </p:pic>
    </p:spTree>
    <p:extLst>
      <p:ext uri="{BB962C8B-B14F-4D97-AF65-F5344CB8AC3E}">
        <p14:creationId xmlns:p14="http://schemas.microsoft.com/office/powerpoint/2010/main" val="8784297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Wife</a:t>
            </a:r>
            <a:endParaRPr lang="es-MX" sz="7200" dirty="0"/>
          </a:p>
        </p:txBody>
      </p:sp>
      <p:pic>
        <p:nvPicPr>
          <p:cNvPr id="24" name="Picture 19" descr="A picture containing clothing&#10;&#10;Description generated with very high confidence">
            <a:extLst>
              <a:ext uri="{FF2B5EF4-FFF2-40B4-BE49-F238E27FC236}">
                <a16:creationId xmlns:a16="http://schemas.microsoft.com/office/drawing/2014/main" id="{0E052B23-5DB6-4EA6-88C4-6962272210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7558" y="2514360"/>
            <a:ext cx="4687557" cy="3586072"/>
          </a:xfrm>
          <a:prstGeom prst="rect">
            <a:avLst/>
          </a:prstGeom>
        </p:spPr>
      </p:pic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5A66141-8CF2-4A79-971F-A63E15F14951}"/>
              </a:ext>
            </a:extLst>
          </p:cNvPr>
          <p:cNvCxnSpPr>
            <a:cxnSpLocks/>
          </p:cNvCxnSpPr>
          <p:nvPr/>
        </p:nvCxnSpPr>
        <p:spPr>
          <a:xfrm>
            <a:off x="5161336" y="1693369"/>
            <a:ext cx="658893" cy="82099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6328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8" name="Marcador de contenido 7" descr="Mano sosteniendo un teléfono celular&#10;&#10;Descripción generada automáticamente">
            <a:extLst>
              <a:ext uri="{FF2B5EF4-FFF2-40B4-BE49-F238E27FC236}">
                <a16:creationId xmlns:a16="http://schemas.microsoft.com/office/drawing/2014/main" id="{BC332B1A-C147-496F-A4A2-73CDC2EC3F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67" t="9091" r="22697"/>
          <a:stretch/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3039" y="1431921"/>
            <a:ext cx="4763558" cy="266110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600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4013124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Children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326" y="2056509"/>
            <a:ext cx="7782754" cy="3723231"/>
          </a:xfrm>
        </p:spPr>
      </p:pic>
    </p:spTree>
    <p:extLst>
      <p:ext uri="{BB962C8B-B14F-4D97-AF65-F5344CB8AC3E}">
        <p14:creationId xmlns:p14="http://schemas.microsoft.com/office/powerpoint/2010/main" val="642369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Couch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466" y="2548576"/>
            <a:ext cx="5365517" cy="3449261"/>
          </a:xfrm>
        </p:spPr>
      </p:pic>
    </p:spTree>
    <p:extLst>
      <p:ext uri="{BB962C8B-B14F-4D97-AF65-F5344CB8AC3E}">
        <p14:creationId xmlns:p14="http://schemas.microsoft.com/office/powerpoint/2010/main" val="2929466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/>
              <a:t>Drawers</a:t>
            </a:r>
            <a:endParaRPr lang="es-MX" sz="7200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463" y="2129590"/>
            <a:ext cx="3179445" cy="4028659"/>
          </a:xfrm>
        </p:spPr>
      </p:pic>
    </p:spTree>
    <p:extLst>
      <p:ext uri="{BB962C8B-B14F-4D97-AF65-F5344CB8AC3E}">
        <p14:creationId xmlns:p14="http://schemas.microsoft.com/office/powerpoint/2010/main" val="3359029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Dream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7998" y="1658519"/>
            <a:ext cx="4444636" cy="4709684"/>
          </a:xfrm>
        </p:spPr>
      </p:pic>
    </p:spTree>
    <p:extLst>
      <p:ext uri="{BB962C8B-B14F-4D97-AF65-F5344CB8AC3E}">
        <p14:creationId xmlns:p14="http://schemas.microsoft.com/office/powerpoint/2010/main" val="4047210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7" name="Imagen 6">
            <a:extLst>
              <a:ext uri="{FF2B5EF4-FFF2-40B4-BE49-F238E27FC236}">
                <a16:creationId xmlns:a16="http://schemas.microsoft.com/office/drawing/2014/main" id="{86D621D2-D463-47D1-AF23-0A4370F1F68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2" t="9091" r="31281"/>
          <a:stretch/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19773" y="1646993"/>
            <a:ext cx="3887839" cy="237216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dirty="0"/>
              <a:t>Fold</a:t>
            </a:r>
          </a:p>
        </p:txBody>
      </p:sp>
    </p:spTree>
    <p:extLst>
      <p:ext uri="{BB962C8B-B14F-4D97-AF65-F5344CB8AC3E}">
        <p14:creationId xmlns:p14="http://schemas.microsoft.com/office/powerpoint/2010/main" val="912357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Full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185" y="2424118"/>
            <a:ext cx="3848851" cy="4132637"/>
          </a:xfrm>
        </p:spPr>
      </p:pic>
    </p:spTree>
    <p:extLst>
      <p:ext uri="{BB962C8B-B14F-4D97-AF65-F5344CB8AC3E}">
        <p14:creationId xmlns:p14="http://schemas.microsoft.com/office/powerpoint/2010/main" val="13620295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</Words>
  <Application>Microsoft Office PowerPoint</Application>
  <PresentationFormat>Panorámica</PresentationFormat>
  <Paragraphs>25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9" baseType="lpstr">
      <vt:lpstr>Arial</vt:lpstr>
      <vt:lpstr>KG Second Chances Sketch</vt:lpstr>
      <vt:lpstr>Trebuchet MS</vt:lpstr>
      <vt:lpstr>Wingdings 3</vt:lpstr>
      <vt:lpstr>Faceta</vt:lpstr>
      <vt:lpstr>English Vocabulary Beginners </vt:lpstr>
      <vt:lpstr>Unit  Two:  Family </vt:lpstr>
      <vt:lpstr>Cell</vt:lpstr>
      <vt:lpstr>Children</vt:lpstr>
      <vt:lpstr>Couch</vt:lpstr>
      <vt:lpstr>Drawers</vt:lpstr>
      <vt:lpstr>Dream</vt:lpstr>
      <vt:lpstr>Fold</vt:lpstr>
      <vt:lpstr>Full</vt:lpstr>
      <vt:lpstr>Grown up</vt:lpstr>
      <vt:lpstr>Grumpy</vt:lpstr>
      <vt:lpstr>Home</vt:lpstr>
      <vt:lpstr>Husband</vt:lpstr>
      <vt:lpstr>Iron</vt:lpstr>
      <vt:lpstr>Lazy</vt:lpstr>
      <vt:lpstr>Light</vt:lpstr>
      <vt:lpstr>Lock</vt:lpstr>
      <vt:lpstr>Neighbor</vt:lpstr>
      <vt:lpstr>Phone</vt:lpstr>
      <vt:lpstr>Safe</vt:lpstr>
      <vt:lpstr>Temperature</vt:lpstr>
      <vt:lpstr>Tooth</vt:lpstr>
      <vt:lpstr>Wedding</vt:lpstr>
      <vt:lpstr>Wife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Vocabulary Beginners </dc:title>
  <dc:creator>ELSA MARISA DAVILA AVILA</dc:creator>
  <cp:lastModifiedBy>ELSA MARISA DAVILA AVILA</cp:lastModifiedBy>
  <cp:revision>3</cp:revision>
  <dcterms:created xsi:type="dcterms:W3CDTF">2020-08-08T03:08:50Z</dcterms:created>
  <dcterms:modified xsi:type="dcterms:W3CDTF">2020-08-08T03:15:46Z</dcterms:modified>
</cp:coreProperties>
</file>