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980" r:id="rId2"/>
    <p:sldId id="982" r:id="rId3"/>
    <p:sldId id="1004" r:id="rId4"/>
    <p:sldId id="1010" r:id="rId5"/>
    <p:sldId id="297" r:id="rId6"/>
    <p:sldId id="298" r:id="rId7"/>
    <p:sldId id="1005" r:id="rId8"/>
    <p:sldId id="301" r:id="rId9"/>
    <p:sldId id="302" r:id="rId10"/>
    <p:sldId id="1006" r:id="rId11"/>
    <p:sldId id="303" r:id="rId12"/>
    <p:sldId id="304" r:id="rId13"/>
    <p:sldId id="305" r:id="rId14"/>
    <p:sldId id="1011" r:id="rId15"/>
    <p:sldId id="1007" r:id="rId16"/>
    <p:sldId id="1008" r:id="rId17"/>
    <p:sldId id="1009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3366"/>
    <a:srgbClr val="00CC99"/>
    <a:srgbClr val="800080"/>
    <a:srgbClr val="FF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319226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18091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509259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1447574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45966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78300987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5423350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497632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130116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884327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8744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91931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466122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1705032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070945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576596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EFF990-082B-4E06-847D-60856D131BAE}" type="datetimeFigureOut">
              <a:rPr lang="es-MX" smtClean="0"/>
              <a:pPr/>
              <a:t>08/08/2020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0851E67-B08A-44C2-9634-A70A01F56ADC}" type="slidenum">
              <a:rPr lang="es-MX" smtClean="0"/>
              <a:pPr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212008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2" name="Group 70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4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5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6" name="Isosceles Triangle 75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7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8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9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0" name="Isosceles Triangle 79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1" name="Isosceles Triangle 80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pic>
        <p:nvPicPr>
          <p:cNvPr id="2050" name="Picture 2" descr="Imagen que contiene computadora, monitor, pantalla&#10;&#10;Descripción generada automáticamente">
            <a:extLst>
              <a:ext uri="{FF2B5EF4-FFF2-40B4-BE49-F238E27FC236}">
                <a16:creationId xmlns:a16="http://schemas.microsoft.com/office/drawing/2014/main" id="{457F569B-BDCE-4CD3-A8C9-07ABC5F1C5B5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598" t="8889" b="3944"/>
          <a:stretch/>
        </p:blipFill>
        <p:spPr bwMode="auto">
          <a:xfrm>
            <a:off x="1" y="10"/>
            <a:ext cx="12191999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Isosceles Triangle 82">
            <a:extLst>
              <a:ext uri="{FF2B5EF4-FFF2-40B4-BE49-F238E27FC236}">
                <a16:creationId xmlns:a16="http://schemas.microsoft.com/office/drawing/2014/main" id="{3559A5F2-8BE0-4998-A1E4-1B145465A9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>
            <a:off x="0" y="0"/>
            <a:ext cx="842596" cy="5666154"/>
          </a:xfrm>
          <a:prstGeom prst="triangle">
            <a:avLst>
              <a:gd name="adj" fmla="val 100000"/>
            </a:avLst>
          </a:prstGeom>
          <a:solidFill>
            <a:schemeClr val="accent1">
              <a:alpha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4" name="Parallelogram 84">
            <a:extLst>
              <a:ext uri="{FF2B5EF4-FFF2-40B4-BE49-F238E27FC236}">
                <a16:creationId xmlns:a16="http://schemas.microsoft.com/office/drawing/2014/main" id="{3A6596D4-D53C-424F-9F16-CC8686C079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684541" y="0"/>
            <a:ext cx="7315200" cy="6858000"/>
          </a:xfrm>
          <a:prstGeom prst="parallelogram">
            <a:avLst>
              <a:gd name="adj" fmla="val 14937"/>
            </a:avLst>
          </a:prstGeom>
          <a:solidFill>
            <a:schemeClr val="tx1">
              <a:alpha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055" name="Straight Connector 86">
            <a:extLst>
              <a:ext uri="{FF2B5EF4-FFF2-40B4-BE49-F238E27FC236}">
                <a16:creationId xmlns:a16="http://schemas.microsoft.com/office/drawing/2014/main" id="{81BB890B-70D4-42FE-A599-6AEF1A42D9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56" name="Straight Connector 88">
            <a:extLst>
              <a:ext uri="{FF2B5EF4-FFF2-40B4-BE49-F238E27FC236}">
                <a16:creationId xmlns:a16="http://schemas.microsoft.com/office/drawing/2014/main" id="{3842D646-B58C-43C8-8152-01BC782B72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57" name="Rectangle 23">
            <a:extLst>
              <a:ext uri="{FF2B5EF4-FFF2-40B4-BE49-F238E27FC236}">
                <a16:creationId xmlns:a16="http://schemas.microsoft.com/office/drawing/2014/main" id="{9772CABD-4211-42AA-B349-D4002E52F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8" name="Rectangle 25">
            <a:extLst>
              <a:ext uri="{FF2B5EF4-FFF2-40B4-BE49-F238E27FC236}">
                <a16:creationId xmlns:a16="http://schemas.microsoft.com/office/drawing/2014/main" id="{BBD91630-4DBA-4294-8016-FEB5C3B0CE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59" name="Isosceles Triangle 94">
            <a:extLst>
              <a:ext uri="{FF2B5EF4-FFF2-40B4-BE49-F238E27FC236}">
                <a16:creationId xmlns:a16="http://schemas.microsoft.com/office/drawing/2014/main" id="{E67D1587-504D-41BC-9D48-B61257BFBC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36AA49F-FCAD-4CB9-AAC8-58B2D78FA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04200" y="1678665"/>
            <a:ext cx="4569803" cy="2369131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 fontAlgn="auto">
              <a:lnSpc>
                <a:spcPct val="90000"/>
              </a:lnSpc>
              <a:spcAft>
                <a:spcPts val="0"/>
              </a:spcAft>
              <a:defRPr/>
            </a:pPr>
            <a:r>
              <a:rPr lang="en-US" sz="5400" dirty="0"/>
              <a:t>English Vocabulary Beginners </a:t>
            </a:r>
          </a:p>
        </p:txBody>
      </p:sp>
      <p:sp>
        <p:nvSpPr>
          <p:cNvPr id="2060" name="Rectangle 27">
            <a:extLst>
              <a:ext uri="{FF2B5EF4-FFF2-40B4-BE49-F238E27FC236}">
                <a16:creationId xmlns:a16="http://schemas.microsoft.com/office/drawing/2014/main" id="{8765DD1A-F044-4DE7-8A9B-7C30DC85A4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61" name="Rectangle 28">
            <a:extLst>
              <a:ext uri="{FF2B5EF4-FFF2-40B4-BE49-F238E27FC236}">
                <a16:creationId xmlns:a16="http://schemas.microsoft.com/office/drawing/2014/main" id="{2FE2170D-72D6-48A8-8E9A-BFF3BF03D0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1" name="Rectangle 29">
            <a:extLst>
              <a:ext uri="{FF2B5EF4-FFF2-40B4-BE49-F238E27FC236}">
                <a16:creationId xmlns:a16="http://schemas.microsoft.com/office/drawing/2014/main" id="{01D19436-094D-463D-AFEA-870FDBD0379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3" name="Isosceles Triangle 102">
            <a:extLst>
              <a:ext uri="{FF2B5EF4-FFF2-40B4-BE49-F238E27FC236}">
                <a16:creationId xmlns:a16="http://schemas.microsoft.com/office/drawing/2014/main" id="{9A2DE6E0-967C-4C58-8558-EC08F1138B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 err="1"/>
              <a:t>Person</a:t>
            </a:r>
            <a:r>
              <a:rPr lang="es-ES" sz="7200" dirty="0"/>
              <a:t>-Human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16655" y="1757375"/>
            <a:ext cx="3518026" cy="4696746"/>
          </a:xfrm>
        </p:spPr>
      </p:pic>
    </p:spTree>
    <p:extLst>
      <p:ext uri="{BB962C8B-B14F-4D97-AF65-F5344CB8AC3E}">
        <p14:creationId xmlns:p14="http://schemas.microsoft.com/office/powerpoint/2010/main" val="44941731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/>
              <a:t>Key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7572" y="2249905"/>
            <a:ext cx="7124701" cy="3441032"/>
          </a:xfrm>
        </p:spPr>
      </p:pic>
    </p:spTree>
    <p:extLst>
      <p:ext uri="{BB962C8B-B14F-4D97-AF65-F5344CB8AC3E}">
        <p14:creationId xmlns:p14="http://schemas.microsoft.com/office/powerpoint/2010/main" val="8348202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 err="1"/>
              <a:t>Kids</a:t>
            </a:r>
            <a:endParaRPr lang="es-ES" sz="72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9373" y="1930400"/>
            <a:ext cx="4464774" cy="4524838"/>
          </a:xfrm>
        </p:spPr>
      </p:pic>
    </p:spTree>
    <p:extLst>
      <p:ext uri="{BB962C8B-B14F-4D97-AF65-F5344CB8AC3E}">
        <p14:creationId xmlns:p14="http://schemas.microsoft.com/office/powerpoint/2010/main" val="168111042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 err="1"/>
              <a:t>Lamp</a:t>
            </a:r>
            <a:endParaRPr lang="es-ES" sz="72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932" y="1930400"/>
            <a:ext cx="3346271" cy="4104539"/>
          </a:xfrm>
        </p:spPr>
      </p:pic>
    </p:spTree>
    <p:extLst>
      <p:ext uri="{BB962C8B-B14F-4D97-AF65-F5344CB8AC3E}">
        <p14:creationId xmlns:p14="http://schemas.microsoft.com/office/powerpoint/2010/main" val="26472359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9785E29-7048-46C3-9A45-48850104CC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8000" dirty="0"/>
              <a:t>Last name</a:t>
            </a:r>
            <a:endParaRPr lang="es-MX" sz="8000" dirty="0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6BA8A0F-A3F4-4CFC-AA25-6F7F4BDEC3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222588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1500" dirty="0">
                <a:solidFill>
                  <a:schemeClr val="bg1">
                    <a:lumMod val="85000"/>
                  </a:schemeClr>
                </a:solidFill>
              </a:rPr>
              <a:t>David</a:t>
            </a:r>
            <a:r>
              <a:rPr lang="en-US" sz="11500" dirty="0"/>
              <a:t> García</a:t>
            </a:r>
            <a:endParaRPr lang="es-MX" sz="11500" dirty="0"/>
          </a:p>
        </p:txBody>
      </p:sp>
      <p:sp>
        <p:nvSpPr>
          <p:cNvPr id="4" name="Elipse 3">
            <a:extLst>
              <a:ext uri="{FF2B5EF4-FFF2-40B4-BE49-F238E27FC236}">
                <a16:creationId xmlns:a16="http://schemas.microsoft.com/office/drawing/2014/main" id="{8C9DEBBD-3411-4AA5-8F12-E270B9E5BEFE}"/>
              </a:ext>
            </a:extLst>
          </p:cNvPr>
          <p:cNvSpPr/>
          <p:nvPr/>
        </p:nvSpPr>
        <p:spPr>
          <a:xfrm>
            <a:off x="4492487" y="1426819"/>
            <a:ext cx="5367130" cy="3432313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7534187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 err="1"/>
              <a:t>Lightbulb</a:t>
            </a:r>
            <a:endParaRPr lang="es-ES" sz="72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6100" y="2109935"/>
            <a:ext cx="2719136" cy="4138465"/>
          </a:xfrm>
        </p:spPr>
      </p:pic>
    </p:spTree>
    <p:extLst>
      <p:ext uri="{BB962C8B-B14F-4D97-AF65-F5344CB8AC3E}">
        <p14:creationId xmlns:p14="http://schemas.microsoft.com/office/powerpoint/2010/main" val="382250359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 err="1"/>
              <a:t>Microwave</a:t>
            </a:r>
            <a:endParaRPr lang="es-ES" sz="72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04899" y="2218775"/>
            <a:ext cx="4741537" cy="3477127"/>
          </a:xfrm>
        </p:spPr>
      </p:pic>
    </p:spTree>
    <p:extLst>
      <p:ext uri="{BB962C8B-B14F-4D97-AF65-F5344CB8AC3E}">
        <p14:creationId xmlns:p14="http://schemas.microsoft.com/office/powerpoint/2010/main" val="33926168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/>
              <a:t>Oven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6511" y="2171032"/>
            <a:ext cx="5583752" cy="3392905"/>
          </a:xfrm>
        </p:spPr>
      </p:pic>
    </p:spTree>
    <p:extLst>
      <p:ext uri="{BB962C8B-B14F-4D97-AF65-F5344CB8AC3E}">
        <p14:creationId xmlns:p14="http://schemas.microsoft.com/office/powerpoint/2010/main" val="18234686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 descr="Imagen que contiene muñeca, juguete, dibujo&#10;&#10;Descripción generada automáticamente">
            <a:extLst>
              <a:ext uri="{FF2B5EF4-FFF2-40B4-BE49-F238E27FC236}">
                <a16:creationId xmlns:a16="http://schemas.microsoft.com/office/drawing/2014/main" id="{D7A72F60-8ABD-4AE0-A7BD-8030D9B0F6A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484"/>
          <a:stretch/>
        </p:blipFill>
        <p:spPr>
          <a:xfrm>
            <a:off x="901151" y="754713"/>
            <a:ext cx="5963478" cy="5765357"/>
          </a:xfrm>
          <a:prstGeom prst="rect">
            <a:avLst/>
          </a:prstGeom>
        </p:spPr>
      </p:pic>
      <p:sp>
        <p:nvSpPr>
          <p:cNvPr id="3074" name="Title 1">
            <a:extLst>
              <a:ext uri="{FF2B5EF4-FFF2-40B4-BE49-F238E27FC236}">
                <a16:creationId xmlns:a16="http://schemas.microsoft.com/office/drawing/2014/main" id="{9764E074-7EE3-4243-ABCF-1509FA1BBCDA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5309070" y="1923710"/>
            <a:ext cx="5314120" cy="3010579"/>
          </a:xfrm>
        </p:spPr>
        <p:txBody>
          <a:bodyPr>
            <a:noAutofit/>
          </a:bodyPr>
          <a:lstStyle/>
          <a:p>
            <a:pPr algn="ctr" eaLnBrk="1" hangingPunct="1"/>
            <a:r>
              <a:rPr lang="es-MX" altLang="es-MX" sz="9600" dirty="0" err="1">
                <a:solidFill>
                  <a:schemeClr val="accent1">
                    <a:lumMod val="75000"/>
                  </a:schemeClr>
                </a:solidFill>
                <a:latin typeface="KG Second Chances Sketch" panose="02000000000000000000"/>
              </a:rPr>
              <a:t>Unit</a:t>
            </a:r>
            <a:r>
              <a:rPr lang="es-MX" altLang="es-MX" sz="9600" dirty="0">
                <a:solidFill>
                  <a:schemeClr val="accent1">
                    <a:lumMod val="75000"/>
                  </a:schemeClr>
                </a:solidFill>
                <a:latin typeface="KG Second Chances Sketch" panose="02000000000000000000"/>
              </a:rPr>
              <a:t> </a:t>
            </a:r>
            <a:br>
              <a:rPr lang="es-MX" altLang="es-MX" sz="9600" dirty="0">
                <a:solidFill>
                  <a:schemeClr val="accent1">
                    <a:lumMod val="75000"/>
                  </a:schemeClr>
                </a:solidFill>
                <a:latin typeface="KG Second Chances Sketch" panose="02000000000000000000"/>
              </a:rPr>
            </a:br>
            <a:r>
              <a:rPr lang="es-MX" altLang="es-MX" sz="9600" dirty="0" err="1">
                <a:solidFill>
                  <a:schemeClr val="accent1">
                    <a:lumMod val="75000"/>
                  </a:schemeClr>
                </a:solidFill>
                <a:latin typeface="KG Second Chances Sketch" panose="02000000000000000000"/>
              </a:rPr>
              <a:t>Two</a:t>
            </a:r>
            <a:r>
              <a:rPr lang="es-MX" altLang="es-MX" sz="9600" dirty="0">
                <a:solidFill>
                  <a:schemeClr val="accent1">
                    <a:lumMod val="75000"/>
                  </a:schemeClr>
                </a:solidFill>
                <a:latin typeface="KG Second Chances Sketch" panose="02000000000000000000"/>
              </a:rPr>
              <a:t>: 	</a:t>
            </a:r>
            <a:r>
              <a:rPr lang="es-MX" altLang="es-MX" sz="9600" dirty="0" err="1">
                <a:solidFill>
                  <a:schemeClr val="accent1">
                    <a:lumMod val="75000"/>
                  </a:schemeClr>
                </a:solidFill>
                <a:latin typeface="KG Second Chances Sketch" panose="02000000000000000000"/>
              </a:rPr>
              <a:t>Family</a:t>
            </a:r>
            <a:r>
              <a:rPr lang="es-MX" altLang="es-MX" sz="9600" dirty="0">
                <a:solidFill>
                  <a:schemeClr val="accent1">
                    <a:lumMod val="75000"/>
                  </a:schemeClr>
                </a:solidFill>
                <a:latin typeface="KG Second Chances Sketch" panose="02000000000000000000"/>
              </a:rPr>
              <a:t> 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603B261-9B45-4827-8451-F793BC8675D1}"/>
              </a:ext>
            </a:extLst>
          </p:cNvPr>
          <p:cNvSpPr txBox="1">
            <a:spLocks noChangeArrowheads="1"/>
          </p:cNvSpPr>
          <p:nvPr/>
        </p:nvSpPr>
        <p:spPr>
          <a:xfrm>
            <a:off x="5563070" y="4893759"/>
            <a:ext cx="5314120" cy="58000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5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MX" altLang="es-MX" dirty="0" err="1">
                <a:solidFill>
                  <a:schemeClr val="accent6">
                    <a:lumMod val="50000"/>
                  </a:schemeClr>
                </a:solidFill>
                <a:latin typeface="KG Second Chances Sketch" panose="02000000000000000000"/>
              </a:rPr>
              <a:t>Part</a:t>
            </a:r>
            <a:r>
              <a:rPr lang="es-MX" altLang="es-MX">
                <a:solidFill>
                  <a:schemeClr val="accent6">
                    <a:lumMod val="50000"/>
                  </a:schemeClr>
                </a:solidFill>
                <a:latin typeface="KG Second Chances Sketch" panose="02000000000000000000"/>
              </a:rPr>
              <a:t> 5</a:t>
            </a:r>
            <a:endParaRPr lang="es-MX" altLang="es-MX" sz="7200" dirty="0">
              <a:solidFill>
                <a:schemeClr val="accent6">
                  <a:lumMod val="50000"/>
                </a:schemeClr>
              </a:solidFill>
              <a:latin typeface="KG Second Chances Sketch" panose="02000000000000000000"/>
            </a:endParaRPr>
          </a:p>
        </p:txBody>
      </p:sp>
    </p:spTree>
    <p:extLst>
      <p:ext uri="{BB962C8B-B14F-4D97-AF65-F5344CB8AC3E}">
        <p14:creationId xmlns:p14="http://schemas.microsoft.com/office/powerpoint/2010/main" val="41516789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/>
              <a:t>Picture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9010" y="2115075"/>
            <a:ext cx="5013316" cy="3978823"/>
          </a:xfrm>
        </p:spPr>
      </p:pic>
    </p:spTree>
    <p:extLst>
      <p:ext uri="{BB962C8B-B14F-4D97-AF65-F5344CB8AC3E}">
        <p14:creationId xmlns:p14="http://schemas.microsoft.com/office/powerpoint/2010/main" val="26821539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 err="1"/>
              <a:t>Photograph</a:t>
            </a:r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69010" y="1752219"/>
            <a:ext cx="5013316" cy="3978823"/>
          </a:xfrm>
        </p:spPr>
      </p:pic>
    </p:spTree>
    <p:extLst>
      <p:ext uri="{BB962C8B-B14F-4D97-AF65-F5344CB8AC3E}">
        <p14:creationId xmlns:p14="http://schemas.microsoft.com/office/powerpoint/2010/main" val="2815363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7200" dirty="0"/>
              <a:t>Adult</a:t>
            </a:r>
            <a:endParaRPr lang="es-MX" sz="7200" dirty="0"/>
          </a:p>
        </p:txBody>
      </p:sp>
      <p:pic>
        <p:nvPicPr>
          <p:cNvPr id="6" name="5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4507" y="2815771"/>
            <a:ext cx="3672604" cy="3608900"/>
          </a:xfrm>
        </p:spPr>
      </p:pic>
      <p:cxnSp>
        <p:nvCxnSpPr>
          <p:cNvPr id="8" name="7 Conector recto de flecha"/>
          <p:cNvCxnSpPr>
            <a:cxnSpLocks/>
          </p:cNvCxnSpPr>
          <p:nvPr/>
        </p:nvCxnSpPr>
        <p:spPr>
          <a:xfrm>
            <a:off x="5181600" y="1699317"/>
            <a:ext cx="0" cy="927769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932192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 err="1"/>
              <a:t>Born</a:t>
            </a:r>
            <a:endParaRPr lang="es-ES" sz="7200" dirty="0"/>
          </a:p>
        </p:txBody>
      </p:sp>
      <p:pic>
        <p:nvPicPr>
          <p:cNvPr id="8" name="Imagen 7" descr="Imagen que contiene persona, bebé, interior, mujer&#10;&#10;Descripción generada automáticamente">
            <a:extLst>
              <a:ext uri="{FF2B5EF4-FFF2-40B4-BE49-F238E27FC236}">
                <a16:creationId xmlns:a16="http://schemas.microsoft.com/office/drawing/2014/main" id="{7E6B50F2-543F-4CFA-90E6-AA96C8C2301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1700" y="1812248"/>
            <a:ext cx="6203043" cy="41353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8980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 err="1"/>
              <a:t>Fat</a:t>
            </a:r>
            <a:endParaRPr lang="es-ES" sz="72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19836" y="2169695"/>
            <a:ext cx="3016054" cy="4078705"/>
          </a:xfrm>
        </p:spPr>
      </p:pic>
    </p:spTree>
    <p:extLst>
      <p:ext uri="{BB962C8B-B14F-4D97-AF65-F5344CB8AC3E}">
        <p14:creationId xmlns:p14="http://schemas.microsoft.com/office/powerpoint/2010/main" val="32980846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ES" sz="7200" dirty="0" err="1"/>
              <a:t>Female-Male</a:t>
            </a:r>
            <a:endParaRPr lang="es-ES" sz="7200" dirty="0"/>
          </a:p>
        </p:txBody>
      </p:sp>
      <p:pic>
        <p:nvPicPr>
          <p:cNvPr id="4" name="3 Marcador de contenido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40195" y="2318467"/>
            <a:ext cx="4077391" cy="4398297"/>
          </a:xfrm>
        </p:spPr>
      </p:pic>
      <p:cxnSp>
        <p:nvCxnSpPr>
          <p:cNvPr id="7" name="6 Conector recto de flecha"/>
          <p:cNvCxnSpPr>
            <a:cxnSpLocks/>
          </p:cNvCxnSpPr>
          <p:nvPr/>
        </p:nvCxnSpPr>
        <p:spPr>
          <a:xfrm>
            <a:off x="3853066" y="1697121"/>
            <a:ext cx="486705" cy="50886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 de flecha"/>
          <p:cNvCxnSpPr>
            <a:cxnSpLocks/>
          </p:cNvCxnSpPr>
          <p:nvPr/>
        </p:nvCxnSpPr>
        <p:spPr>
          <a:xfrm flipH="1">
            <a:off x="6662057" y="1737322"/>
            <a:ext cx="406400" cy="54509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542379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" name="Group 29">
            <a:extLst>
              <a:ext uri="{FF2B5EF4-FFF2-40B4-BE49-F238E27FC236}">
                <a16:creationId xmlns:a16="http://schemas.microsoft.com/office/drawing/2014/main" id="{88C9B83F-64CD-41C1-925F-A08801FFD0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1" name="Straight Connector 30">
              <a:extLst>
                <a:ext uri="{FF2B5EF4-FFF2-40B4-BE49-F238E27FC236}">
                  <a16:creationId xmlns:a16="http://schemas.microsoft.com/office/drawing/2014/main" id="{E1655065-0BD7-4422-BEC0-4401E99809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>
              <a:extLst>
                <a:ext uri="{FF2B5EF4-FFF2-40B4-BE49-F238E27FC236}">
                  <a16:creationId xmlns:a16="http://schemas.microsoft.com/office/drawing/2014/main" id="{4DDD90AC-ABEC-4A76-9C9C-AD0A5F8FC7F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Rectangle 23">
              <a:extLst>
                <a:ext uri="{FF2B5EF4-FFF2-40B4-BE49-F238E27FC236}">
                  <a16:creationId xmlns:a16="http://schemas.microsoft.com/office/drawing/2014/main" id="{21A8AFEF-EC50-4C0B-9C64-814B76C8209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4" name="Rectangle 25">
              <a:extLst>
                <a:ext uri="{FF2B5EF4-FFF2-40B4-BE49-F238E27FC236}">
                  <a16:creationId xmlns:a16="http://schemas.microsoft.com/office/drawing/2014/main" id="{CAFAA800-E117-4357-84E4-56B63EA03E37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Isosceles Triangle 34">
              <a:extLst>
                <a:ext uri="{FF2B5EF4-FFF2-40B4-BE49-F238E27FC236}">
                  <a16:creationId xmlns:a16="http://schemas.microsoft.com/office/drawing/2014/main" id="{8DDFC9F4-3B45-402D-8AD7-60B3F08ED75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27">
              <a:extLst>
                <a:ext uri="{FF2B5EF4-FFF2-40B4-BE49-F238E27FC236}">
                  <a16:creationId xmlns:a16="http://schemas.microsoft.com/office/drawing/2014/main" id="{F26A0854-FBE4-4587-B349-06BE192BD7F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7" name="Rectangle 28">
              <a:extLst>
                <a:ext uri="{FF2B5EF4-FFF2-40B4-BE49-F238E27FC236}">
                  <a16:creationId xmlns:a16="http://schemas.microsoft.com/office/drawing/2014/main" id="{54A9C4C6-FF7D-470E-BFCA-CE4F60A1F0A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29">
              <a:extLst>
                <a:ext uri="{FF2B5EF4-FFF2-40B4-BE49-F238E27FC236}">
                  <a16:creationId xmlns:a16="http://schemas.microsoft.com/office/drawing/2014/main" id="{B1721EA8-4871-45D4-B78F-AE805A3004B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Isosceles Triangle 38">
              <a:extLst>
                <a:ext uri="{FF2B5EF4-FFF2-40B4-BE49-F238E27FC236}">
                  <a16:creationId xmlns:a16="http://schemas.microsoft.com/office/drawing/2014/main" id="{E5763971-E3A3-45C6-9BA8-2E032C7A55E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0" name="Isosceles Triangle 39">
              <a:extLst>
                <a:ext uri="{FF2B5EF4-FFF2-40B4-BE49-F238E27FC236}">
                  <a16:creationId xmlns:a16="http://schemas.microsoft.com/office/drawing/2014/main" id="{32752E94-0E01-4AF5-A43A-F2FAD8737C2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105543" y="1261330"/>
            <a:ext cx="3179146" cy="2786430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r"/>
            <a:r>
              <a:rPr lang="en-US" sz="6600" dirty="0"/>
              <a:t>Glad</a:t>
            </a:r>
          </a:p>
        </p:txBody>
      </p:sp>
      <p:pic>
        <p:nvPicPr>
          <p:cNvPr id="10" name="Imagen 9" descr="Imagen que contiene reloj&#10;&#10;Descripción generada automáticamente">
            <a:extLst>
              <a:ext uri="{FF2B5EF4-FFF2-40B4-BE49-F238E27FC236}">
                <a16:creationId xmlns:a16="http://schemas.microsoft.com/office/drawing/2014/main" id="{AE433A4F-3538-42E6-B5F0-B7ADD335B79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826"/>
          <a:stretch/>
        </p:blipFill>
        <p:spPr>
          <a:xfrm>
            <a:off x="888603" y="1261330"/>
            <a:ext cx="4973212" cy="43353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7702072"/>
      </p:ext>
    </p:extLst>
  </p:cSld>
  <p:clrMapOvr>
    <a:masterClrMapping/>
  </p:clrMapOvr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29</Words>
  <Application>Microsoft Office PowerPoint</Application>
  <PresentationFormat>Panorámica</PresentationFormat>
  <Paragraphs>19</Paragraphs>
  <Slides>17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17</vt:i4>
      </vt:variant>
    </vt:vector>
  </HeadingPairs>
  <TitlesOfParts>
    <vt:vector size="22" baseType="lpstr">
      <vt:lpstr>Arial</vt:lpstr>
      <vt:lpstr>KG Second Chances Sketch</vt:lpstr>
      <vt:lpstr>Trebuchet MS</vt:lpstr>
      <vt:lpstr>Wingdings 3</vt:lpstr>
      <vt:lpstr>Faceta</vt:lpstr>
      <vt:lpstr>English Vocabulary Beginners </vt:lpstr>
      <vt:lpstr>Unit  Two:  Family </vt:lpstr>
      <vt:lpstr>Picture</vt:lpstr>
      <vt:lpstr>Photograph</vt:lpstr>
      <vt:lpstr>Adult</vt:lpstr>
      <vt:lpstr>Born</vt:lpstr>
      <vt:lpstr>Fat</vt:lpstr>
      <vt:lpstr>Female-Male</vt:lpstr>
      <vt:lpstr>Glad</vt:lpstr>
      <vt:lpstr>Person-Human</vt:lpstr>
      <vt:lpstr>Key</vt:lpstr>
      <vt:lpstr>Kids</vt:lpstr>
      <vt:lpstr>Lamp</vt:lpstr>
      <vt:lpstr>Last name</vt:lpstr>
      <vt:lpstr>Lightbulb</vt:lpstr>
      <vt:lpstr>Microwave</vt:lpstr>
      <vt:lpstr>Oven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Vocabulary Beginners </dc:title>
  <dc:creator>ELSA MARISA DAVILA AVILA</dc:creator>
  <cp:lastModifiedBy>ELSA MARISA DAVILA AVILA</cp:lastModifiedBy>
  <cp:revision>4</cp:revision>
  <dcterms:created xsi:type="dcterms:W3CDTF">2020-08-08T03:08:50Z</dcterms:created>
  <dcterms:modified xsi:type="dcterms:W3CDTF">2020-08-08T17:29:43Z</dcterms:modified>
</cp:coreProperties>
</file>