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982" r:id="rId3"/>
    <p:sldId id="269" r:id="rId4"/>
    <p:sldId id="287" r:id="rId5"/>
    <p:sldId id="286" r:id="rId6"/>
    <p:sldId id="285" r:id="rId7"/>
    <p:sldId id="284" r:id="rId8"/>
    <p:sldId id="283" r:id="rId9"/>
    <p:sldId id="282" r:id="rId10"/>
    <p:sldId id="281" r:id="rId11"/>
    <p:sldId id="280" r:id="rId12"/>
    <p:sldId id="279" r:id="rId13"/>
    <p:sldId id="278" r:id="rId14"/>
    <p:sldId id="277" r:id="rId15"/>
    <p:sldId id="276" r:id="rId16"/>
    <p:sldId id="275" r:id="rId17"/>
    <p:sldId id="274" r:id="rId18"/>
    <p:sldId id="273" r:id="rId19"/>
    <p:sldId id="272" r:id="rId20"/>
    <p:sldId id="985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08/08/2020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 Beginners 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868557"/>
          </a:xfrm>
        </p:spPr>
        <p:txBody>
          <a:bodyPr>
            <a:normAutofit/>
          </a:bodyPr>
          <a:lstStyle/>
          <a:p>
            <a:r>
              <a:rPr lang="en-US" sz="8800" dirty="0"/>
              <a:t>Busy</a:t>
            </a:r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412776"/>
            <a:ext cx="4932040" cy="493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963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Cranky</a:t>
            </a:r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2"/>
          <a:stretch/>
        </p:blipFill>
        <p:spPr bwMode="auto">
          <a:xfrm>
            <a:off x="3791744" y="1268761"/>
            <a:ext cx="4622626" cy="46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686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Forgive</a:t>
            </a:r>
            <a:endParaRPr lang="en-US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1741272"/>
            <a:ext cx="4447437" cy="463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58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Gentleman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1"/>
          <a:stretch/>
        </p:blipFill>
        <p:spPr bwMode="auto">
          <a:xfrm>
            <a:off x="3950770" y="1930400"/>
            <a:ext cx="4622626" cy="473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597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0343" y="556591"/>
            <a:ext cx="8596668" cy="1320800"/>
          </a:xfrm>
        </p:spPr>
        <p:txBody>
          <a:bodyPr/>
          <a:lstStyle/>
          <a:p>
            <a:r>
              <a:rPr lang="en-US" sz="7200" dirty="0"/>
              <a:t>Giggle</a:t>
            </a:r>
            <a:endParaRPr lang="en-US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831" y="1772817"/>
            <a:ext cx="47625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017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7200" dirty="0"/>
              <a:t>Hobby</a:t>
            </a:r>
            <a:endParaRPr lang="es-E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484785"/>
            <a:ext cx="4911080" cy="494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14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Kind</a:t>
            </a:r>
            <a:endParaRPr lang="en-US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56792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384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Measuring</a:t>
            </a:r>
            <a:r>
              <a:rPr lang="es-MX" sz="6000" dirty="0"/>
              <a:t> cup</a:t>
            </a:r>
            <a:endParaRPr lang="es-ES" sz="6000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628800"/>
            <a:ext cx="4283968" cy="428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43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8000" dirty="0"/>
              <a:t>Old</a:t>
            </a:r>
            <a:endParaRPr lang="es-ES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412777"/>
            <a:ext cx="7236296" cy="482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02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Parent</a:t>
            </a:r>
            <a:endParaRPr lang="en-US" dirty="0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628800"/>
            <a:ext cx="6302474" cy="4187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61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muñeca, juguete, dibujo&#10;&#10;Descripción generada automáticamente">
            <a:extLst>
              <a:ext uri="{FF2B5EF4-FFF2-40B4-BE49-F238E27FC236}">
                <a16:creationId xmlns:a16="http://schemas.microsoft.com/office/drawing/2014/main" id="{D7A72F60-8ABD-4AE0-A7BD-8030D9B0F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4"/>
          <a:stretch/>
        </p:blipFill>
        <p:spPr>
          <a:xfrm>
            <a:off x="901151" y="754713"/>
            <a:ext cx="5963478" cy="5765357"/>
          </a:xfrm>
          <a:prstGeom prst="rect">
            <a:avLst/>
          </a:prstGeom>
        </p:spPr>
      </p:pic>
      <p:sp>
        <p:nvSpPr>
          <p:cNvPr id="3074" name="Title 1">
            <a:extLst>
              <a:ext uri="{FF2B5EF4-FFF2-40B4-BE49-F238E27FC236}">
                <a16:creationId xmlns:a16="http://schemas.microsoft.com/office/drawing/2014/main" id="{9764E074-7EE3-4243-ABCF-1509FA1BBC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09070" y="1923710"/>
            <a:ext cx="5314120" cy="3010579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MX" altLang="es-MX" sz="9600" dirty="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Unit</a:t>
            </a:r>
            <a: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 </a:t>
            </a:r>
            <a:b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</a:br>
            <a:r>
              <a:rPr lang="es-MX" altLang="es-MX" sz="9600" dirty="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Two</a:t>
            </a:r>
            <a: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: 	</a:t>
            </a:r>
            <a:r>
              <a:rPr lang="es-MX" altLang="es-MX" sz="9600" dirty="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Family</a:t>
            </a:r>
            <a:r>
              <a:rPr lang="es-MX" altLang="es-MX" sz="9600" dirty="0">
                <a:solidFill>
                  <a:schemeClr val="accent1">
                    <a:lumMod val="75000"/>
                  </a:schemeClr>
                </a:solidFill>
                <a:latin typeface="KG Second Chances Sketch" panose="0200000000000000000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03B261-9B45-4827-8451-F793BC8675D1}"/>
              </a:ext>
            </a:extLst>
          </p:cNvPr>
          <p:cNvSpPr txBox="1">
            <a:spLocks noChangeArrowheads="1"/>
          </p:cNvSpPr>
          <p:nvPr/>
        </p:nvSpPr>
        <p:spPr>
          <a:xfrm>
            <a:off x="5563070" y="4893759"/>
            <a:ext cx="5314120" cy="5800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MX" altLang="es-MX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Part</a:t>
            </a:r>
            <a:r>
              <a:rPr lang="es-MX" altLang="es-MX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/>
              </a:rPr>
              <a:t> 6</a:t>
            </a:r>
            <a:endParaRPr lang="es-MX" altLang="es-MX" sz="7200" dirty="0">
              <a:solidFill>
                <a:schemeClr val="accent6">
                  <a:lumMod val="50000"/>
                </a:schemeClr>
              </a:solidFill>
              <a:latin typeface="KG Second Chances Sketch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15167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Party</a:t>
            </a:r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44824"/>
            <a:ext cx="852827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128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People</a:t>
            </a:r>
            <a:endParaRPr lang="en-US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/>
        </p:blipFill>
        <p:spPr bwMode="auto">
          <a:xfrm>
            <a:off x="2399793" y="2138683"/>
            <a:ext cx="5685035" cy="410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039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Promise</a:t>
            </a:r>
            <a:endParaRPr lang="en-US" dirty="0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7" y="1671781"/>
            <a:ext cx="8068061" cy="444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371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Relatives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657350"/>
            <a:ext cx="6191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1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Scold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443039"/>
            <a:ext cx="596265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03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0415" y="335376"/>
            <a:ext cx="8596668" cy="1320800"/>
          </a:xfrm>
        </p:spPr>
        <p:txBody>
          <a:bodyPr/>
          <a:lstStyle/>
          <a:p>
            <a:r>
              <a:rPr lang="en-US" sz="6000" dirty="0"/>
              <a:t>Siblings</a:t>
            </a:r>
            <a:endParaRPr lang="en-US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340768"/>
            <a:ext cx="6516216" cy="436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23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Truth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628801"/>
            <a:ext cx="5940152" cy="395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3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8000" dirty="0"/>
              <a:t>Young</a:t>
            </a:r>
            <a:endParaRPr lang="es-ES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7"/>
          <a:stretch/>
        </p:blipFill>
        <p:spPr bwMode="auto">
          <a:xfrm>
            <a:off x="3575720" y="1556793"/>
            <a:ext cx="4889326" cy="405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259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Address</a:t>
            </a:r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2204864"/>
            <a:ext cx="8306229" cy="225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5973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31</Words>
  <Application>Microsoft Office PowerPoint</Application>
  <PresentationFormat>Panorámica</PresentationFormat>
  <Paragraphs>22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KG Second Chances Sketch</vt:lpstr>
      <vt:lpstr>Trebuchet MS</vt:lpstr>
      <vt:lpstr>Wingdings 3</vt:lpstr>
      <vt:lpstr>Faceta</vt:lpstr>
      <vt:lpstr>English Vocabulary Beginners </vt:lpstr>
      <vt:lpstr>Unit  Two:  Family </vt:lpstr>
      <vt:lpstr>Promise</vt:lpstr>
      <vt:lpstr>Relatives</vt:lpstr>
      <vt:lpstr>Scold</vt:lpstr>
      <vt:lpstr>Siblings</vt:lpstr>
      <vt:lpstr>Truth</vt:lpstr>
      <vt:lpstr>Young</vt:lpstr>
      <vt:lpstr>Address</vt:lpstr>
      <vt:lpstr>Busy</vt:lpstr>
      <vt:lpstr>Cranky</vt:lpstr>
      <vt:lpstr>Forgive</vt:lpstr>
      <vt:lpstr>Gentleman</vt:lpstr>
      <vt:lpstr>Giggle</vt:lpstr>
      <vt:lpstr>Hobby</vt:lpstr>
      <vt:lpstr>Kind</vt:lpstr>
      <vt:lpstr>Measuring cup</vt:lpstr>
      <vt:lpstr>Old</vt:lpstr>
      <vt:lpstr>Parent</vt:lpstr>
      <vt:lpstr>Party</vt:lpstr>
      <vt:lpstr>People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 </dc:title>
  <dc:creator>ELSA MARISA DAVILA AVILA</dc:creator>
  <cp:lastModifiedBy>ELSA MARISA DAVILA AVILA</cp:lastModifiedBy>
  <cp:revision>3</cp:revision>
  <dcterms:created xsi:type="dcterms:W3CDTF">2020-08-08T03:08:50Z</dcterms:created>
  <dcterms:modified xsi:type="dcterms:W3CDTF">2020-08-08T17:32:36Z</dcterms:modified>
</cp:coreProperties>
</file>