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429" r:id="rId3"/>
    <p:sldId id="430" r:id="rId4"/>
    <p:sldId id="431" r:id="rId5"/>
    <p:sldId id="432" r:id="rId6"/>
    <p:sldId id="433" r:id="rId7"/>
    <p:sldId id="435" r:id="rId8"/>
    <p:sldId id="436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44" r:id="rId17"/>
    <p:sldId id="44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outh-lips-dry-lips-girl-smiling-2160205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Kouros%27_Head,_Acropolis%27_museum,_Athens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 Beginners 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244" y="33265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7200" dirty="0">
                <a:solidFill>
                  <a:schemeClr val="accent2">
                    <a:lumMod val="75000"/>
                  </a:schemeClr>
                </a:solidFill>
                <a:latin typeface="KG Second Chances Sketch" panose="02000000000000000000" pitchFamily="2" charset="0"/>
              </a:rPr>
              <a:t>hit</a:t>
            </a:r>
          </a:p>
        </p:txBody>
      </p:sp>
      <p:pic>
        <p:nvPicPr>
          <p:cNvPr id="6" name="Imagen 5" descr="Imagen que contiene juguete, esquiando, pelota, pequeño&#10;&#10;Descripción generada automáticamente">
            <a:extLst>
              <a:ext uri="{FF2B5EF4-FFF2-40B4-BE49-F238E27FC236}">
                <a16:creationId xmlns:a16="http://schemas.microsoft.com/office/drawing/2014/main" id="{A66DA568-A605-4E8E-8C80-130112368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1" y="727894"/>
            <a:ext cx="4736076" cy="51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2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892" y="2736036"/>
            <a:ext cx="9658815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C00000"/>
                </a:solidFill>
                <a:latin typeface="KG Second Chances Sketch" panose="02000000000000000000" pitchFamily="2" charset="0"/>
              </a:rPr>
              <a:t>knee</a:t>
            </a:r>
            <a:endParaRPr lang="es-MX" sz="6000" b="1" dirty="0">
              <a:solidFill>
                <a:srgbClr val="C0000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5126" name="Picture 6" descr="Resultado de imagen para knee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363" y="0"/>
            <a:ext cx="5790579" cy="679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352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522" y="2550765"/>
            <a:ext cx="9725722" cy="1325563"/>
          </a:xfrm>
        </p:spPr>
        <p:txBody>
          <a:bodyPr>
            <a:normAutofit/>
          </a:bodyPr>
          <a:lstStyle/>
          <a:p>
            <a:r>
              <a:rPr lang="es-MX" sz="6600" dirty="0" err="1">
                <a:solidFill>
                  <a:srgbClr val="C00000"/>
                </a:solidFill>
                <a:latin typeface="KG Second Chances Sketch" panose="02000000000000000000" pitchFamily="2" charset="0"/>
              </a:rPr>
              <a:t>leg</a:t>
            </a:r>
            <a:endParaRPr lang="es-MX" sz="6600" dirty="0">
              <a:solidFill>
                <a:srgbClr val="C0000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6146" name="Picture 2" descr="Resultado de imagen para leg dibu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45091"/>
            <a:ext cx="4868552" cy="69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60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84C26672-0060-450D-969B-7C6CB65F6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730" r="13153" b="322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/>
              <a:t>mouth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6098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194" name="Picture 2" descr="Resultado de imagen para no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t="9091" r="7149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/>
              <a:t>nose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6850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shoes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40" r="19586" b="1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6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076" r="917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400" b="1"/>
              <a:t>Tummy /</a:t>
            </a:r>
            <a:br>
              <a:rPr lang="en-US" sz="5400" b="1"/>
            </a:br>
            <a:r>
              <a:rPr lang="en-US" sz="5400" b="1"/>
              <a:t>stomach /</a:t>
            </a:r>
            <a:br>
              <a:rPr lang="en-US" sz="5400" b="1"/>
            </a:br>
            <a:r>
              <a:rPr lang="en-US" sz="5400" b="1"/>
              <a:t>Belly</a:t>
            </a:r>
          </a:p>
        </p:txBody>
      </p:sp>
    </p:spTree>
    <p:extLst>
      <p:ext uri="{BB962C8B-B14F-4D97-AF65-F5344CB8AC3E}">
        <p14:creationId xmlns:p14="http://schemas.microsoft.com/office/powerpoint/2010/main" val="1122330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Imagen 4" descr="Imagen que contiene firmar, parada, frente, señal&#10;&#10;Descripción generada automáticamente">
            <a:extLst>
              <a:ext uri="{FF2B5EF4-FFF2-40B4-BE49-F238E27FC236}">
                <a16:creationId xmlns:a16="http://schemas.microsoft.com/office/drawing/2014/main" id="{26A2A92F-045B-4D3B-858C-218E84D23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9754" b="258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/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2903532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niños jugando fútbol en el pasto&#10;&#10;Descripción generada automáticamente">
            <a:extLst>
              <a:ext uri="{FF2B5EF4-FFF2-40B4-BE49-F238E27FC236}">
                <a16:creationId xmlns:a16="http://schemas.microsoft.com/office/drawing/2014/main" id="{396F6A71-C671-4306-99EF-D164F7767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2" b="19684"/>
          <a:stretch/>
        </p:blipFill>
        <p:spPr>
          <a:xfrm>
            <a:off x="0" y="3082413"/>
            <a:ext cx="12192000" cy="377558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10CC1E5-B433-425E-B44F-26A3C513774C}"/>
              </a:ext>
            </a:extLst>
          </p:cNvPr>
          <p:cNvSpPr/>
          <p:nvPr/>
        </p:nvSpPr>
        <p:spPr>
          <a:xfrm>
            <a:off x="353962" y="209441"/>
            <a:ext cx="11149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Unit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Three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: 	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Sports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,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body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parts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and </a:t>
            </a:r>
            <a:r>
              <a:rPr lang="es-MX" altLang="es-MX" sz="72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clothes</a:t>
            </a:r>
            <a:r>
              <a:rPr lang="es-MX" altLang="es-MX" sz="72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</a:t>
            </a:r>
            <a:endParaRPr lang="es-MX" sz="12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177A5F2-B0A0-4FE2-9210-4F28B699F33E}"/>
              </a:ext>
            </a:extLst>
          </p:cNvPr>
          <p:cNvSpPr/>
          <p:nvPr/>
        </p:nvSpPr>
        <p:spPr>
          <a:xfrm>
            <a:off x="353962" y="2415369"/>
            <a:ext cx="111497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altLang="es-MX" sz="4400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Part</a:t>
            </a:r>
            <a:r>
              <a:rPr lang="es-MX" altLang="es-MX" sz="4400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1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52327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09600" y="2994006"/>
            <a:ext cx="3717073" cy="1174788"/>
          </a:xfrm>
        </p:spPr>
        <p:txBody>
          <a:bodyPr>
            <a:normAutofit/>
          </a:bodyPr>
          <a:lstStyle/>
          <a:p>
            <a:r>
              <a:rPr lang="es-MX" sz="6600" b="1" dirty="0" err="1">
                <a:solidFill>
                  <a:schemeClr val="accent6">
                    <a:lumMod val="75000"/>
                  </a:schemeClr>
                </a:solidFill>
                <a:latin typeface="KG Second Chances Sketch" panose="02000000000000000000" pitchFamily="2" charset="0"/>
              </a:rPr>
              <a:t>Ball</a:t>
            </a:r>
            <a:r>
              <a:rPr lang="es-MX" sz="6600" b="1" dirty="0">
                <a:solidFill>
                  <a:schemeClr val="accent6">
                    <a:lumMod val="75000"/>
                  </a:schemeClr>
                </a:solidFill>
                <a:latin typeface="KG Second Chances Sketch" panose="02000000000000000000" pitchFamily="2" charset="0"/>
              </a:rPr>
              <a:t>	</a:t>
            </a:r>
          </a:p>
        </p:txBody>
      </p:sp>
      <p:sp>
        <p:nvSpPr>
          <p:cNvPr id="4" name="AutoShape 2" descr="Resultado de imagen para ball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01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7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294" y="5800067"/>
            <a:ext cx="2930912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4">
                    <a:lumMod val="50000"/>
                  </a:schemeClr>
                </a:solidFill>
                <a:latin typeface="KG Second Chances Sketch" panose="02000000000000000000" pitchFamily="2" charset="0"/>
              </a:rPr>
              <a:t>ear</a:t>
            </a:r>
            <a:endParaRPr lang="es-MX" sz="6000" b="1" dirty="0">
              <a:solidFill>
                <a:schemeClr val="accent4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2050" name="Picture 2" descr="Resultado de imagen para 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2" y="890979"/>
            <a:ext cx="8064979" cy="403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74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8" name="Imagen 7" descr="Un joven con cabello corto&#10;&#10;Descripción generada automáticamente">
            <a:extLst>
              <a:ext uri="{FF2B5EF4-FFF2-40B4-BE49-F238E27FC236}">
                <a16:creationId xmlns:a16="http://schemas.microsoft.com/office/drawing/2014/main" id="{21122FAE-766C-4155-8E30-EBD22A59E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4" t="9091" r="27546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/>
              <a:t>Face</a:t>
            </a:r>
          </a:p>
        </p:txBody>
      </p:sp>
    </p:spTree>
    <p:extLst>
      <p:ext uri="{BB962C8B-B14F-4D97-AF65-F5344CB8AC3E}">
        <p14:creationId xmlns:p14="http://schemas.microsoft.com/office/powerpoint/2010/main" val="275127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286" y="1439862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dirty="0"/>
              <a:t>finger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" b="36571"/>
          <a:stretch/>
        </p:blipFill>
        <p:spPr>
          <a:xfrm>
            <a:off x="888603" y="2051436"/>
            <a:ext cx="4066855" cy="35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7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830" y="2761571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dirty="0" err="1">
                <a:solidFill>
                  <a:srgbClr val="990033"/>
                </a:solidFill>
                <a:latin typeface="KG Second Chances Sketch" panose="02000000000000000000" pitchFamily="2" charset="0"/>
              </a:rPr>
              <a:t>hair</a:t>
            </a:r>
            <a:endParaRPr lang="es-MX" sz="6000" dirty="0">
              <a:solidFill>
                <a:srgbClr val="990033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06" y="0"/>
            <a:ext cx="6848707" cy="68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97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Hand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193"/>
          <a:stretch/>
        </p:blipFill>
        <p:spPr>
          <a:xfrm>
            <a:off x="2411149" y="1261330"/>
            <a:ext cx="3364808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0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1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4766" y="971045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head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6E6239F-9112-4234-9411-CE710EC1D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8603" y="570902"/>
            <a:ext cx="6204044" cy="465303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BFB8F2C-2D05-4D54-9962-73136DF974C2}"/>
              </a:ext>
            </a:extLst>
          </p:cNvPr>
          <p:cNvSpPr txBox="1"/>
          <p:nvPr/>
        </p:nvSpPr>
        <p:spPr>
          <a:xfrm>
            <a:off x="3199611" y="5061702"/>
            <a:ext cx="257634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MX" sz="700">
                <a:solidFill>
                  <a:srgbClr val="FFFFFF"/>
                </a:solidFill>
                <a:hlinkClick r:id="rId3" tooltip="http://commons.wikimedia.org/wiki/File:Kouros%27_Head,_Acropolis%27_museum,_Athens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MX" sz="700">
                <a:solidFill>
                  <a:srgbClr val="FFFFFF"/>
                </a:solidFill>
              </a:rPr>
              <a:t> de Autor desconocido está bajo licencia </a:t>
            </a:r>
            <a:r>
              <a:rPr lang="es-MX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MX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186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47</Words>
  <Application>Microsoft Office PowerPoint</Application>
  <PresentationFormat>Panorámica</PresentationFormat>
  <Paragraphs>19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KG Second Chances Sketch</vt:lpstr>
      <vt:lpstr>Trebuchet MS</vt:lpstr>
      <vt:lpstr>Wingdings 3</vt:lpstr>
      <vt:lpstr>Faceta</vt:lpstr>
      <vt:lpstr>English Vocabulary Beginners </vt:lpstr>
      <vt:lpstr>Presentación de PowerPoint</vt:lpstr>
      <vt:lpstr>Ball </vt:lpstr>
      <vt:lpstr>ear</vt:lpstr>
      <vt:lpstr>Face</vt:lpstr>
      <vt:lpstr>finger</vt:lpstr>
      <vt:lpstr>hair</vt:lpstr>
      <vt:lpstr>Hand</vt:lpstr>
      <vt:lpstr>head</vt:lpstr>
      <vt:lpstr>hit</vt:lpstr>
      <vt:lpstr>knee</vt:lpstr>
      <vt:lpstr>leg</vt:lpstr>
      <vt:lpstr>mouth</vt:lpstr>
      <vt:lpstr>nose</vt:lpstr>
      <vt:lpstr>shoes</vt:lpstr>
      <vt:lpstr>Tummy / stomach / Belly</vt:lpstr>
      <vt:lpstr>stop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13</cp:revision>
  <dcterms:created xsi:type="dcterms:W3CDTF">2020-05-30T22:27:29Z</dcterms:created>
  <dcterms:modified xsi:type="dcterms:W3CDTF">2020-08-08T03:33:23Z</dcterms:modified>
</cp:coreProperties>
</file>