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981" r:id="rId3"/>
    <p:sldId id="464" r:id="rId4"/>
    <p:sldId id="465" r:id="rId5"/>
    <p:sldId id="466" r:id="rId6"/>
    <p:sldId id="467" r:id="rId7"/>
    <p:sldId id="468" r:id="rId8"/>
    <p:sldId id="469" r:id="rId9"/>
    <p:sldId id="434" r:id="rId10"/>
    <p:sldId id="473" r:id="rId11"/>
    <p:sldId id="474" r:id="rId12"/>
    <p:sldId id="475" r:id="rId13"/>
    <p:sldId id="476" r:id="rId14"/>
    <p:sldId id="477" r:id="rId15"/>
    <p:sldId id="491" r:id="rId16"/>
    <p:sldId id="492" r:id="rId17"/>
    <p:sldId id="479" r:id="rId18"/>
    <p:sldId id="480" r:id="rId19"/>
    <p:sldId id="481" r:id="rId20"/>
    <p:sldId id="482" r:id="rId21"/>
    <p:sldId id="483" r:id="rId22"/>
    <p:sldId id="484" r:id="rId23"/>
    <p:sldId id="485" r:id="rId24"/>
    <p:sldId id="486" r:id="rId25"/>
    <p:sldId id="487" r:id="rId26"/>
    <p:sldId id="488" r:id="rId27"/>
    <p:sldId id="489" r:id="rId28"/>
    <p:sldId id="490" r:id="rId29"/>
    <p:sldId id="462" r:id="rId30"/>
    <p:sldId id="463" r:id="rId31"/>
    <p:sldId id="446" r:id="rId32"/>
    <p:sldId id="447" r:id="rId33"/>
    <p:sldId id="448" r:id="rId34"/>
    <p:sldId id="449" r:id="rId35"/>
    <p:sldId id="450" r:id="rId36"/>
    <p:sldId id="451" r:id="rId37"/>
    <p:sldId id="452" r:id="rId38"/>
    <p:sldId id="453" r:id="rId39"/>
    <p:sldId id="454" r:id="rId40"/>
    <p:sldId id="455" r:id="rId41"/>
    <p:sldId id="456" r:id="rId42"/>
    <p:sldId id="457" r:id="rId43"/>
    <p:sldId id="458" r:id="rId44"/>
    <p:sldId id="459" r:id="rId45"/>
    <p:sldId id="460" r:id="rId46"/>
    <p:sldId id="983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4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 Beginners </a:t>
            </a:r>
          </a:p>
        </p:txBody>
      </p:sp>
      <p:sp>
        <p:nvSpPr>
          <p:cNvPr id="206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Football</a:t>
            </a:r>
          </a:p>
        </p:txBody>
      </p:sp>
      <p:pic>
        <p:nvPicPr>
          <p:cNvPr id="3074" name="Picture 2" descr="Resultado de imagen para footba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54154"/>
            <a:ext cx="4876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footba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94" y="704849"/>
            <a:ext cx="314325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88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Handbag</a:t>
            </a:r>
          </a:p>
        </p:txBody>
      </p:sp>
      <p:pic>
        <p:nvPicPr>
          <p:cNvPr id="11268" name="Picture 4" descr="Resultado de imagen para handba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5597" y="1261330"/>
            <a:ext cx="4590360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695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Jeans</a:t>
            </a:r>
          </a:p>
        </p:txBody>
      </p:sp>
      <p:pic>
        <p:nvPicPr>
          <p:cNvPr id="7170" name="Picture 2" descr="Resultado de imagen para jeans bo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r="18189"/>
          <a:stretch/>
        </p:blipFill>
        <p:spPr bwMode="auto">
          <a:xfrm>
            <a:off x="2415389" y="609600"/>
            <a:ext cx="2025078" cy="36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para jeans girl litt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5" t="55129" r="22033" b="3644"/>
          <a:stretch/>
        </p:blipFill>
        <p:spPr bwMode="auto">
          <a:xfrm>
            <a:off x="6178095" y="609600"/>
            <a:ext cx="3015272" cy="36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648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Socks</a:t>
            </a:r>
          </a:p>
        </p:txBody>
      </p:sp>
      <p:pic>
        <p:nvPicPr>
          <p:cNvPr id="8194" name="Picture 2" descr="Resultado de imagen para sock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 r="12045" b="7042"/>
          <a:stretch/>
        </p:blipFill>
        <p:spPr bwMode="auto">
          <a:xfrm>
            <a:off x="274320" y="2477942"/>
            <a:ext cx="2529840" cy="30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n para sock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18400"/>
          <a:stretch/>
        </p:blipFill>
        <p:spPr bwMode="auto">
          <a:xfrm>
            <a:off x="3474720" y="2186400"/>
            <a:ext cx="2682240" cy="44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n para sock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r="13830"/>
          <a:stretch/>
        </p:blipFill>
        <p:spPr bwMode="auto">
          <a:xfrm>
            <a:off x="7680960" y="2186400"/>
            <a:ext cx="2865120" cy="40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390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Sweater</a:t>
            </a:r>
          </a:p>
        </p:txBody>
      </p:sp>
      <p:pic>
        <p:nvPicPr>
          <p:cNvPr id="9218" name="Picture 2" descr="Resultado de imagen para sweater kids gir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590799"/>
            <a:ext cx="3865447" cy="38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para sweater kids bo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t="3674" r="4127"/>
          <a:stretch/>
        </p:blipFill>
        <p:spPr bwMode="auto">
          <a:xfrm>
            <a:off x="5943599" y="2316480"/>
            <a:ext cx="3870961" cy="4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43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Tie</a:t>
            </a:r>
            <a:endParaRPr lang="es-MX" sz="7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368" y="1771650"/>
            <a:ext cx="57150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65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6DDDC6AC-0CB3-4BDF-B8AF-E6BC96E2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8"/>
          <a:stretch/>
        </p:blipFill>
        <p:spPr>
          <a:xfrm>
            <a:off x="1086842" y="1066377"/>
            <a:ext cx="7030229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95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 dirty="0"/>
              <a:t>Belt</a:t>
            </a:r>
            <a:endParaRPr lang="es-MX" sz="7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079" y="2223376"/>
            <a:ext cx="6643021" cy="3012301"/>
          </a:xfrm>
        </p:spPr>
      </p:pic>
    </p:spTree>
    <p:extLst>
      <p:ext uri="{BB962C8B-B14F-4D97-AF65-F5344CB8AC3E}">
        <p14:creationId xmlns:p14="http://schemas.microsoft.com/office/powerpoint/2010/main" val="914377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Body</a:t>
            </a:r>
          </a:p>
        </p:txBody>
      </p:sp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921C842-D014-4811-9668-D56D18800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2"/>
          <a:stretch/>
        </p:blipFill>
        <p:spPr>
          <a:xfrm>
            <a:off x="2448583" y="1261330"/>
            <a:ext cx="3327373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74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Bones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617" y="1261330"/>
            <a:ext cx="4335340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96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niños jugando fútbol en el pasto&#10;&#10;Descripción generada automáticamente">
            <a:extLst>
              <a:ext uri="{FF2B5EF4-FFF2-40B4-BE49-F238E27FC236}">
                <a16:creationId xmlns:a16="http://schemas.microsoft.com/office/drawing/2014/main" id="{396F6A71-C671-4306-99EF-D164F7767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2" b="19684"/>
          <a:stretch/>
        </p:blipFill>
        <p:spPr>
          <a:xfrm>
            <a:off x="0" y="3082413"/>
            <a:ext cx="12192000" cy="377558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10CC1E5-B433-425E-B44F-26A3C513774C}"/>
              </a:ext>
            </a:extLst>
          </p:cNvPr>
          <p:cNvSpPr/>
          <p:nvPr/>
        </p:nvSpPr>
        <p:spPr>
          <a:xfrm>
            <a:off x="353962" y="209441"/>
            <a:ext cx="111497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Unit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Three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: 	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Sports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, 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body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parts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and 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clothes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</a:t>
            </a:r>
            <a:endParaRPr lang="es-MX" sz="12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177A5F2-B0A0-4FE2-9210-4F28B699F33E}"/>
              </a:ext>
            </a:extLst>
          </p:cNvPr>
          <p:cNvSpPr/>
          <p:nvPr/>
        </p:nvSpPr>
        <p:spPr>
          <a:xfrm>
            <a:off x="353962" y="2415369"/>
            <a:ext cx="11149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s-MX" sz="44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Part</a:t>
            </a:r>
            <a:r>
              <a:rPr lang="es-MX" altLang="es-MX" sz="44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25936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Bracelet</a:t>
            </a:r>
            <a:endParaRPr lang="es-MX" sz="7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484" y="2228065"/>
            <a:ext cx="4275974" cy="427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39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Eraser</a:t>
            </a:r>
            <a:endParaRPr lang="es-MX" sz="7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33F464-5571-47A8-B33D-01A8D0509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83" y="1621549"/>
            <a:ext cx="5020778" cy="40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66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Exercise</a:t>
            </a:r>
            <a:endParaRPr lang="es-MX" sz="7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310" y="2149569"/>
            <a:ext cx="5322538" cy="376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3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Lips</a:t>
            </a:r>
            <a:endParaRPr lang="es-MX" sz="7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329" y="1908277"/>
            <a:ext cx="66675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89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 descr="Imagen que contiene persona, sostener, mano, pequeño&#10;&#10;Descripción generada automáticamente">
            <a:extLst>
              <a:ext uri="{FF2B5EF4-FFF2-40B4-BE49-F238E27FC236}">
                <a16:creationId xmlns:a16="http://schemas.microsoft.com/office/drawing/2014/main" id="{BF576622-3894-4B3F-AF65-DBF9CDFD0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43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sz="5400" dirty="0"/>
              <a:t>Nails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90004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ropa, camiseta, suéter, traje&#10;&#10;Descripción generada automáticamente">
            <a:extLst>
              <a:ext uri="{FF2B5EF4-FFF2-40B4-BE49-F238E27FC236}">
                <a16:creationId xmlns:a16="http://schemas.microsoft.com/office/drawing/2014/main" id="{DB6B943D-E74B-4854-A881-02C19ED060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 r="26830" b="909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Pocket</a:t>
            </a:r>
          </a:p>
        </p:txBody>
      </p:sp>
    </p:spTree>
    <p:extLst>
      <p:ext uri="{BB962C8B-B14F-4D97-AF65-F5344CB8AC3E}">
        <p14:creationId xmlns:p14="http://schemas.microsoft.com/office/powerpoint/2010/main" val="643511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Score</a:t>
            </a:r>
            <a:endParaRPr lang="es-MX" sz="7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063" y="1663544"/>
            <a:ext cx="61531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26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Shirt</a:t>
            </a:r>
            <a:endParaRPr lang="es-MX" sz="7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116" y="2306392"/>
            <a:ext cx="5885968" cy="35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4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Skin</a:t>
            </a:r>
            <a:endParaRPr lang="es-MX" sz="7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94" y="1930400"/>
            <a:ext cx="5815643" cy="34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20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6000" dirty="0" err="1">
                <a:solidFill>
                  <a:srgbClr val="002060"/>
                </a:solidFill>
                <a:latin typeface="KG Second Chances Sketch" panose="02000000000000000000" pitchFamily="2" charset="0"/>
              </a:rPr>
              <a:t>Throw</a:t>
            </a:r>
            <a:endParaRPr lang="es-MX" sz="6000" dirty="0">
              <a:solidFill>
                <a:srgbClr val="002060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6" name="Imagen 5" descr="Imagen que contiene paraguas&#10;&#10;Descripción generada automáticamente">
            <a:extLst>
              <a:ext uri="{FF2B5EF4-FFF2-40B4-BE49-F238E27FC236}">
                <a16:creationId xmlns:a16="http://schemas.microsoft.com/office/drawing/2014/main" id="{798B8B83-5DC9-40A0-B4DC-F822AA550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88" y="1743997"/>
            <a:ext cx="5835445" cy="437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9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Baseball</a:t>
            </a:r>
          </a:p>
        </p:txBody>
      </p:sp>
      <p:pic>
        <p:nvPicPr>
          <p:cNvPr id="1026" name="Picture 2" descr="Resultado de imagen para baseba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465" y="2727641"/>
            <a:ext cx="5954280" cy="334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baseba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2" y="957419"/>
            <a:ext cx="20574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578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sultado de imagen para toe dibu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44" y="250902"/>
            <a:ext cx="9047356" cy="678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493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371" y="1480457"/>
            <a:ext cx="10987315" cy="2119037"/>
          </a:xfrm>
        </p:spPr>
        <p:txBody>
          <a:bodyPr>
            <a:normAutofit/>
          </a:bodyPr>
          <a:lstStyle/>
          <a:p>
            <a:r>
              <a:rPr lang="es-MX" sz="9800" b="1" dirty="0" err="1">
                <a:solidFill>
                  <a:srgbClr val="990033"/>
                </a:solidFill>
                <a:latin typeface="KG Second Chances Sketch" panose="02000000000000000000" pitchFamily="2" charset="0"/>
              </a:rPr>
              <a:t>arm</a:t>
            </a:r>
            <a:endParaRPr lang="es-MX" sz="6600" b="1" dirty="0">
              <a:solidFill>
                <a:srgbClr val="990033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10242" name="Picture 2" descr="Resultado de imagen para a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968" y="0"/>
            <a:ext cx="6240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234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515" t="7793" r="10856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9119" y="1792673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dirty="0"/>
              <a:t>back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109584" y="3681683"/>
            <a:ext cx="2438400" cy="7914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318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Group 70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bike</a:t>
            </a: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266" name="Picture 2" descr="Resultado de imagen para b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603" y="1755081"/>
            <a:ext cx="4887354" cy="334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661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845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990033"/>
                </a:solidFill>
                <a:latin typeface="KG Second Chances Sketch" panose="02000000000000000000" pitchFamily="2" charset="0"/>
              </a:rPr>
              <a:t>buttons</a:t>
            </a:r>
            <a:endParaRPr lang="es-MX" sz="6000" b="1" dirty="0">
              <a:solidFill>
                <a:srgbClr val="990033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12290" name="Picture 2" descr="Resultado de imagen para butt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576" y="610452"/>
            <a:ext cx="8385716" cy="58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03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26" y="2772714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2">
                    <a:lumMod val="50000"/>
                  </a:schemeClr>
                </a:solidFill>
                <a:latin typeface="KG Second Chances Sketch" panose="02000000000000000000" pitchFamily="2" charset="0"/>
              </a:rPr>
              <a:t>coat</a:t>
            </a:r>
            <a:endParaRPr lang="es-MX" sz="6000" b="1" dirty="0">
              <a:solidFill>
                <a:schemeClr val="accent2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647" b="11215"/>
          <a:stretch/>
        </p:blipFill>
        <p:spPr>
          <a:xfrm>
            <a:off x="3744717" y="-34060"/>
            <a:ext cx="6826639" cy="69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41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357" y="122664"/>
            <a:ext cx="8675648" cy="65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77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eyes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737" y="934222"/>
            <a:ext cx="7414494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6" y="1261331"/>
            <a:ext cx="3179146" cy="27864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/>
              <a:t>gloves</a:t>
            </a:r>
          </a:p>
        </p:txBody>
      </p:sp>
      <p:pic>
        <p:nvPicPr>
          <p:cNvPr id="13314" name="Picture 2" descr="Resultado de imagen para glov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7" b="5559"/>
          <a:stretch/>
        </p:blipFill>
        <p:spPr bwMode="auto">
          <a:xfrm>
            <a:off x="888603" y="1261330"/>
            <a:ext cx="4973212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330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0356">
            <a:off x="4483719" y="3060119"/>
            <a:ext cx="4267200" cy="426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268" y="99853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2">
                    <a:lumMod val="50000"/>
                  </a:schemeClr>
                </a:solidFill>
                <a:latin typeface="KG Second Chances Sketch" panose="02000000000000000000" pitchFamily="2" charset="0"/>
              </a:rPr>
              <a:t>Hat</a:t>
            </a:r>
            <a:r>
              <a:rPr lang="es-MX" sz="6000" b="1" dirty="0">
                <a:solidFill>
                  <a:srgbClr val="0070C0"/>
                </a:solidFill>
                <a:latin typeface="KG Second Chances Sketch" panose="02000000000000000000" pitchFamily="2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717" y="-857250"/>
            <a:ext cx="4286250" cy="4286250"/>
          </a:xfrm>
          <a:prstGeom prst="rect">
            <a:avLst/>
          </a:prstGeom>
        </p:spPr>
      </p:pic>
      <p:pic>
        <p:nvPicPr>
          <p:cNvPr id="14338" name="Picture 2" descr="Resultado de imagen para h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9" y="3060119"/>
            <a:ext cx="4449336" cy="444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73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Basket  - Basketball</a:t>
            </a:r>
          </a:p>
        </p:txBody>
      </p:sp>
      <p:pic>
        <p:nvPicPr>
          <p:cNvPr id="4" name="Imagen 3" descr="Imagen que contiene competencia de atletismo, deporte, naranja, baloncesto&#10;&#10;Descripción generada automáticamente">
            <a:extLst>
              <a:ext uri="{FF2B5EF4-FFF2-40B4-BE49-F238E27FC236}">
                <a16:creationId xmlns:a16="http://schemas.microsoft.com/office/drawing/2014/main" id="{B6309665-C90C-4E7A-BF0D-032959FEE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57" y="1930401"/>
            <a:ext cx="2752604" cy="2752604"/>
          </a:xfrm>
          <a:prstGeom prst="rect">
            <a:avLst/>
          </a:prstGeom>
        </p:spPr>
      </p:pic>
      <p:pic>
        <p:nvPicPr>
          <p:cNvPr id="7" name="Imagen 6" descr="Imagen que contiene taza, interior, tabla, café&#10;&#10;Descripción generada automáticamente">
            <a:extLst>
              <a:ext uri="{FF2B5EF4-FFF2-40B4-BE49-F238E27FC236}">
                <a16:creationId xmlns:a16="http://schemas.microsoft.com/office/drawing/2014/main" id="{C3A7E5FD-CB43-4B3B-AC1B-A76886947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44" y="4315980"/>
            <a:ext cx="2542020" cy="2542020"/>
          </a:xfrm>
          <a:prstGeom prst="rect">
            <a:avLst/>
          </a:prstGeom>
        </p:spPr>
      </p:pic>
      <p:pic>
        <p:nvPicPr>
          <p:cNvPr id="1026" name="Picture 2" descr="Basketball - Wikipedia">
            <a:extLst>
              <a:ext uri="{FF2B5EF4-FFF2-40B4-BE49-F238E27FC236}">
                <a16:creationId xmlns:a16="http://schemas.microsoft.com/office/drawing/2014/main" id="{DEFE0CB8-41FD-46AB-8111-4D189464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41" y="2199264"/>
            <a:ext cx="4142613" cy="309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841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922" y="4178842"/>
            <a:ext cx="10515600" cy="1325563"/>
          </a:xfrm>
        </p:spPr>
        <p:txBody>
          <a:bodyPr>
            <a:normAutofit/>
          </a:bodyPr>
          <a:lstStyle/>
          <a:p>
            <a:r>
              <a:rPr lang="es-MX" sz="6600" b="1" dirty="0" err="1">
                <a:solidFill>
                  <a:srgbClr val="C00000"/>
                </a:solidFill>
                <a:latin typeface="KG Second Chances Sketch" panose="02000000000000000000" pitchFamily="2" charset="0"/>
              </a:rPr>
              <a:t>heart</a:t>
            </a:r>
            <a:endParaRPr lang="es-MX" sz="6600" b="1" dirty="0">
              <a:solidFill>
                <a:srgbClr val="C00000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837" y="272276"/>
            <a:ext cx="595312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21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439" y="78687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dirty="0" err="1">
                <a:solidFill>
                  <a:srgbClr val="0099CC"/>
                </a:solidFill>
                <a:latin typeface="KG Second Chances Sketch" panose="02000000000000000000" pitchFamily="2" charset="0"/>
              </a:rPr>
              <a:t>neck</a:t>
            </a:r>
            <a:endParaRPr lang="es-MX" sz="6000" dirty="0">
              <a:solidFill>
                <a:srgbClr val="0099CC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65125"/>
            <a:ext cx="5715000" cy="571500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3793812" y="1471960"/>
            <a:ext cx="3786859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924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780" y="2103437"/>
            <a:ext cx="3791415" cy="1325563"/>
          </a:xfrm>
        </p:spPr>
        <p:txBody>
          <a:bodyPr>
            <a:normAutofit/>
          </a:bodyPr>
          <a:lstStyle/>
          <a:p>
            <a:r>
              <a:rPr lang="es-MX" sz="6600" dirty="0">
                <a:solidFill>
                  <a:schemeClr val="accent2">
                    <a:lumMod val="75000"/>
                  </a:schemeClr>
                </a:solidFill>
                <a:latin typeface="KG Second Chances Sketch" panose="02000000000000000000" pitchFamily="2" charset="0"/>
              </a:rPr>
              <a:t>pants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225" r="24418"/>
          <a:stretch/>
        </p:blipFill>
        <p:spPr>
          <a:xfrm>
            <a:off x="5642518" y="0"/>
            <a:ext cx="3590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43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969" y="302990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dirty="0">
                <a:solidFill>
                  <a:srgbClr val="990033"/>
                </a:solidFill>
                <a:latin typeface="KG Second Chances Sketch" panose="02000000000000000000" pitchFamily="2" charset="0"/>
              </a:rPr>
              <a:t>Play</a:t>
            </a:r>
            <a:r>
              <a:rPr lang="es-MX" sz="6000" dirty="0">
                <a:latin typeface="KG Second Chances Sketch" panose="02000000000000000000" pitchFamily="2" charset="0"/>
              </a:rPr>
              <a:t> 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2D037F62-A590-431E-900E-7099281F7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193" y="948097"/>
            <a:ext cx="4917235" cy="524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1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short</a:t>
            </a:r>
          </a:p>
        </p:txBody>
      </p:sp>
      <p:sp>
        <p:nvSpPr>
          <p:cNvPr id="40" name="Isosceles Triangle 20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3" y="1584024"/>
            <a:ext cx="4887354" cy="368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83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49" y="384646"/>
            <a:ext cx="9523141" cy="604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120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CCAC1-8D38-409D-B7C6-26EC65BA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99" y="4571998"/>
            <a:ext cx="7673801" cy="16764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Strong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128ADB-243D-49E0-B84D-598221C7B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04" y="825605"/>
            <a:ext cx="7767637" cy="43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9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Boots</a:t>
            </a:r>
          </a:p>
        </p:txBody>
      </p:sp>
      <p:pic>
        <p:nvPicPr>
          <p:cNvPr id="4098" name="Picture 2" descr="Resultado de imagen para boots.gif carto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9" y="241662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boots.gif cart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89" y="2313709"/>
            <a:ext cx="2857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boots.gif carto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612" y="231370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62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/>
              <a:t>Clothes</a:t>
            </a:r>
          </a:p>
        </p:txBody>
      </p:sp>
      <p:pic>
        <p:nvPicPr>
          <p:cNvPr id="5122" name="Picture 2" descr="Resultado de imagen para cloth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70" y="3969823"/>
            <a:ext cx="47339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clothes bo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387" y="2261961"/>
            <a:ext cx="351559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1" y="2261961"/>
            <a:ext cx="3172048" cy="32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618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dresses girl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r="3267" b="13326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Dress</a:t>
            </a:r>
          </a:p>
        </p:txBody>
      </p:sp>
    </p:spTree>
    <p:extLst>
      <p:ext uri="{BB962C8B-B14F-4D97-AF65-F5344CB8AC3E}">
        <p14:creationId xmlns:p14="http://schemas.microsoft.com/office/powerpoint/2010/main" val="341668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 err="1"/>
              <a:t>Earrings</a:t>
            </a:r>
          </a:p>
        </p:txBody>
      </p:sp>
      <p:pic>
        <p:nvPicPr>
          <p:cNvPr id="12298" name="Picture 10" descr="Resultado de imagen para earring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80714"/>
            <a:ext cx="2496185" cy="249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Resultado de imagen para ear earring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47" y="1797459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084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223" y="1435070"/>
            <a:ext cx="3505986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0099CC"/>
                </a:solidFill>
                <a:latin typeface="KG Second Chances Sketch" panose="02000000000000000000" pitchFamily="2" charset="0"/>
              </a:rPr>
              <a:t>One</a:t>
            </a:r>
            <a:r>
              <a:rPr lang="es-MX" sz="6000" b="1" dirty="0">
                <a:solidFill>
                  <a:srgbClr val="0099CC"/>
                </a:solidFill>
                <a:latin typeface="KG Second Chances Sketch" panose="02000000000000000000" pitchFamily="2" charset="0"/>
              </a:rPr>
              <a:t> </a:t>
            </a:r>
            <a:r>
              <a:rPr lang="es-MX" sz="6000" b="1" dirty="0" err="1">
                <a:solidFill>
                  <a:srgbClr val="0099CC"/>
                </a:solidFill>
                <a:latin typeface="KG Second Chances Sketch" panose="02000000000000000000" pitchFamily="2" charset="0"/>
              </a:rPr>
              <a:t>foot</a:t>
            </a:r>
            <a:endParaRPr lang="es-MX" sz="6000" b="1" dirty="0">
              <a:solidFill>
                <a:srgbClr val="0099CC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6" name="Imagen 5" descr="Imagen que contiene hombre, mano, fruta&#10;&#10;Descripción generada automáticamente">
            <a:extLst>
              <a:ext uri="{FF2B5EF4-FFF2-40B4-BE49-F238E27FC236}">
                <a16:creationId xmlns:a16="http://schemas.microsoft.com/office/drawing/2014/main" id="{FC1E50CC-BD62-45E9-9EEC-B1B1FB904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09" y="712842"/>
            <a:ext cx="3730668" cy="2770021"/>
          </a:xfrm>
          <a:prstGeom prst="rect">
            <a:avLst/>
          </a:prstGeom>
        </p:spPr>
      </p:pic>
      <p:pic>
        <p:nvPicPr>
          <p:cNvPr id="8" name="Imagen 7" descr="Imagen que contiene ropa, persona, interior, piernas&#10;&#10;Descripción generada automáticamente">
            <a:extLst>
              <a:ext uri="{FF2B5EF4-FFF2-40B4-BE49-F238E27FC236}">
                <a16:creationId xmlns:a16="http://schemas.microsoft.com/office/drawing/2014/main" id="{38AE6CA1-FC4C-464D-9143-40FCC6885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5" y="3685200"/>
            <a:ext cx="3832264" cy="25533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1F7C844-31DA-4770-8A91-5F934E41E475}"/>
              </a:ext>
            </a:extLst>
          </p:cNvPr>
          <p:cNvSpPr txBox="1">
            <a:spLocks/>
          </p:cNvSpPr>
          <p:nvPr/>
        </p:nvSpPr>
        <p:spPr>
          <a:xfrm>
            <a:off x="5923150" y="4299102"/>
            <a:ext cx="350598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6000" b="1" dirty="0" err="1">
                <a:solidFill>
                  <a:srgbClr val="0099CC"/>
                </a:solidFill>
                <a:latin typeface="KG Second Chances Sketch" panose="02000000000000000000" pitchFamily="2" charset="0"/>
              </a:rPr>
              <a:t>Two</a:t>
            </a:r>
            <a:r>
              <a:rPr lang="es-MX" sz="6000" b="1" dirty="0">
                <a:solidFill>
                  <a:srgbClr val="0099CC"/>
                </a:solidFill>
                <a:latin typeface="KG Second Chances Sketch" panose="02000000000000000000" pitchFamily="2" charset="0"/>
              </a:rPr>
              <a:t> </a:t>
            </a:r>
            <a:r>
              <a:rPr lang="es-MX" sz="6000" b="1" dirty="0" err="1">
                <a:solidFill>
                  <a:srgbClr val="0099CC"/>
                </a:solidFill>
                <a:latin typeface="KG Second Chances Sketch" panose="02000000000000000000" pitchFamily="2" charset="0"/>
              </a:rPr>
              <a:t>feet</a:t>
            </a:r>
            <a:endParaRPr lang="es-MX" sz="6000" b="1" dirty="0">
              <a:solidFill>
                <a:srgbClr val="0099CC"/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24424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60</Words>
  <Application>Microsoft Office PowerPoint</Application>
  <PresentationFormat>Panorámica</PresentationFormat>
  <Paragraphs>44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1" baseType="lpstr">
      <vt:lpstr>Arial</vt:lpstr>
      <vt:lpstr>KG Second Chances Sketch</vt:lpstr>
      <vt:lpstr>Trebuchet MS</vt:lpstr>
      <vt:lpstr>Wingdings 3</vt:lpstr>
      <vt:lpstr>Faceta</vt:lpstr>
      <vt:lpstr>English Vocabulary Beginners </vt:lpstr>
      <vt:lpstr>Presentación de PowerPoint</vt:lpstr>
      <vt:lpstr>Baseball</vt:lpstr>
      <vt:lpstr>Basket  - Basketball</vt:lpstr>
      <vt:lpstr>Boots</vt:lpstr>
      <vt:lpstr>Clothes</vt:lpstr>
      <vt:lpstr>Dress</vt:lpstr>
      <vt:lpstr>Earrings</vt:lpstr>
      <vt:lpstr>One foot</vt:lpstr>
      <vt:lpstr>Football</vt:lpstr>
      <vt:lpstr>Handbag</vt:lpstr>
      <vt:lpstr>Jeans</vt:lpstr>
      <vt:lpstr>Socks</vt:lpstr>
      <vt:lpstr>Sweater</vt:lpstr>
      <vt:lpstr>Tie</vt:lpstr>
      <vt:lpstr>Presentación de PowerPoint</vt:lpstr>
      <vt:lpstr>Belt</vt:lpstr>
      <vt:lpstr>Body</vt:lpstr>
      <vt:lpstr>Bones</vt:lpstr>
      <vt:lpstr>Bracelet</vt:lpstr>
      <vt:lpstr>Eraser</vt:lpstr>
      <vt:lpstr>Exercise</vt:lpstr>
      <vt:lpstr>Lips</vt:lpstr>
      <vt:lpstr>Nails</vt:lpstr>
      <vt:lpstr>Pocket</vt:lpstr>
      <vt:lpstr>Score</vt:lpstr>
      <vt:lpstr>Shirt</vt:lpstr>
      <vt:lpstr>Skin</vt:lpstr>
      <vt:lpstr>Throw</vt:lpstr>
      <vt:lpstr>Presentación de PowerPoint</vt:lpstr>
      <vt:lpstr>arm</vt:lpstr>
      <vt:lpstr>back</vt:lpstr>
      <vt:lpstr>bike</vt:lpstr>
      <vt:lpstr>buttons</vt:lpstr>
      <vt:lpstr>coat</vt:lpstr>
      <vt:lpstr>Presentación de PowerPoint</vt:lpstr>
      <vt:lpstr>eyes</vt:lpstr>
      <vt:lpstr>gloves</vt:lpstr>
      <vt:lpstr>Hat </vt:lpstr>
      <vt:lpstr>heart</vt:lpstr>
      <vt:lpstr>neck</vt:lpstr>
      <vt:lpstr>pants</vt:lpstr>
      <vt:lpstr>Play </vt:lpstr>
      <vt:lpstr>short</vt:lpstr>
      <vt:lpstr>Presentación de PowerPoint</vt:lpstr>
      <vt:lpstr>Strong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 Beginners </dc:title>
  <dc:creator>ELSA MARISA DAVILA AVILA</dc:creator>
  <cp:lastModifiedBy>ELSA MARISA DAVILA AVILA</cp:lastModifiedBy>
  <cp:revision>4</cp:revision>
  <dcterms:created xsi:type="dcterms:W3CDTF">2020-08-08T03:26:23Z</dcterms:created>
  <dcterms:modified xsi:type="dcterms:W3CDTF">2020-08-09T00:02:20Z</dcterms:modified>
</cp:coreProperties>
</file>