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80" r:id="rId2"/>
    <p:sldId id="429" r:id="rId3"/>
    <p:sldId id="464" r:id="rId4"/>
    <p:sldId id="465" r:id="rId5"/>
    <p:sldId id="466" r:id="rId6"/>
    <p:sldId id="467" r:id="rId7"/>
    <p:sldId id="468" r:id="rId8"/>
    <p:sldId id="469" r:id="rId9"/>
    <p:sldId id="434" r:id="rId10"/>
    <p:sldId id="473" r:id="rId11"/>
    <p:sldId id="474" r:id="rId12"/>
    <p:sldId id="475" r:id="rId13"/>
    <p:sldId id="476" r:id="rId14"/>
    <p:sldId id="47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CC99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9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0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2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47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9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009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23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6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301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4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1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61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50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09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59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20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50" name="Picture 2" descr="Imagen que contiene computadora, monitor, pantalla&#10;&#10;Descripción generada automáticamente">
            <a:extLst>
              <a:ext uri="{FF2B5EF4-FFF2-40B4-BE49-F238E27FC236}">
                <a16:creationId xmlns:a16="http://schemas.microsoft.com/office/drawing/2014/main" id="{457F569B-BDCE-4CD3-A8C9-07ABC5F1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8889" b="394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Isosceles Triangle 82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4" name="Parallelogram 84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5" name="Straight Connector 86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88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7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8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Isosceles Triangle 94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AA49F-FCAD-4CB9-AAC8-58B2D78F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5400" dirty="0"/>
              <a:t>English Vocabulary Beginners </a:t>
            </a:r>
          </a:p>
        </p:txBody>
      </p:sp>
      <p:sp>
        <p:nvSpPr>
          <p:cNvPr id="2060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/>
              <a:t>Football</a:t>
            </a:r>
          </a:p>
        </p:txBody>
      </p:sp>
      <p:pic>
        <p:nvPicPr>
          <p:cNvPr id="3074" name="Picture 2" descr="Resultado de imagen para footba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54154"/>
            <a:ext cx="4876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footbal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94" y="704849"/>
            <a:ext cx="314325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88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Handbag</a:t>
            </a: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268" name="Picture 4" descr="Resultado de imagen para handba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5597" y="1261330"/>
            <a:ext cx="4590360" cy="43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695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Jeans</a:t>
            </a:r>
          </a:p>
        </p:txBody>
      </p:sp>
      <p:pic>
        <p:nvPicPr>
          <p:cNvPr id="7170" name="Picture 2" descr="Resultado de imagen para jeans bo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r="18189"/>
          <a:stretch/>
        </p:blipFill>
        <p:spPr bwMode="auto">
          <a:xfrm>
            <a:off x="2415389" y="609600"/>
            <a:ext cx="2025078" cy="36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n para jeans girl litt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5" t="55129" r="22033" b="3644"/>
          <a:stretch/>
        </p:blipFill>
        <p:spPr bwMode="auto">
          <a:xfrm>
            <a:off x="6178095" y="609600"/>
            <a:ext cx="3015272" cy="36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648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/>
              <a:t>Socks</a:t>
            </a:r>
          </a:p>
        </p:txBody>
      </p:sp>
      <p:pic>
        <p:nvPicPr>
          <p:cNvPr id="8194" name="Picture 2" descr="Resultado de imagen para sock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 r="12045" b="7042"/>
          <a:stretch/>
        </p:blipFill>
        <p:spPr bwMode="auto">
          <a:xfrm>
            <a:off x="274320" y="2477942"/>
            <a:ext cx="2529840" cy="300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n para sock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r="18400"/>
          <a:stretch/>
        </p:blipFill>
        <p:spPr bwMode="auto">
          <a:xfrm>
            <a:off x="3474720" y="2186400"/>
            <a:ext cx="2682240" cy="445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n para sock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r="13830"/>
          <a:stretch/>
        </p:blipFill>
        <p:spPr bwMode="auto">
          <a:xfrm>
            <a:off x="7680960" y="2186400"/>
            <a:ext cx="2865120" cy="40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390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/>
              <a:t>Sweater</a:t>
            </a:r>
          </a:p>
        </p:txBody>
      </p:sp>
      <p:pic>
        <p:nvPicPr>
          <p:cNvPr id="9218" name="Picture 2" descr="Resultado de imagen para sweater kids gir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2590799"/>
            <a:ext cx="3865447" cy="386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n para sweater kids bo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t="3674" r="4127"/>
          <a:stretch/>
        </p:blipFill>
        <p:spPr bwMode="auto">
          <a:xfrm>
            <a:off x="5943599" y="2316480"/>
            <a:ext cx="3870961" cy="4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543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niños jugando fútbol en el pasto&#10;&#10;Descripción generada automáticamente">
            <a:extLst>
              <a:ext uri="{FF2B5EF4-FFF2-40B4-BE49-F238E27FC236}">
                <a16:creationId xmlns:a16="http://schemas.microsoft.com/office/drawing/2014/main" id="{396F6A71-C671-4306-99EF-D164F7767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2" b="19684"/>
          <a:stretch/>
        </p:blipFill>
        <p:spPr>
          <a:xfrm>
            <a:off x="0" y="3082413"/>
            <a:ext cx="12192000" cy="377558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10CC1E5-B433-425E-B44F-26A3C513774C}"/>
              </a:ext>
            </a:extLst>
          </p:cNvPr>
          <p:cNvSpPr/>
          <p:nvPr/>
        </p:nvSpPr>
        <p:spPr>
          <a:xfrm>
            <a:off x="353962" y="209441"/>
            <a:ext cx="111497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Unit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</a:t>
            </a:r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Three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: 	</a:t>
            </a:r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Sports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, </a:t>
            </a:r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body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</a:t>
            </a:r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parts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and </a:t>
            </a:r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clothes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</a:t>
            </a:r>
            <a:endParaRPr lang="es-MX" sz="12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177A5F2-B0A0-4FE2-9210-4F28B699F33E}"/>
              </a:ext>
            </a:extLst>
          </p:cNvPr>
          <p:cNvSpPr/>
          <p:nvPr/>
        </p:nvSpPr>
        <p:spPr>
          <a:xfrm>
            <a:off x="353962" y="2415369"/>
            <a:ext cx="11149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s-MX" sz="44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Part</a:t>
            </a:r>
            <a:r>
              <a:rPr lang="es-MX" altLang="es-MX" sz="44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3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523276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/>
              <a:t>Baseball</a:t>
            </a:r>
          </a:p>
        </p:txBody>
      </p:sp>
      <p:pic>
        <p:nvPicPr>
          <p:cNvPr id="1026" name="Picture 2" descr="Resultado de imagen para baseba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465" y="2727641"/>
            <a:ext cx="5954280" cy="334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basebal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2" y="957419"/>
            <a:ext cx="20574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578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/>
              <a:t>Basket  - Basketball</a:t>
            </a:r>
          </a:p>
        </p:txBody>
      </p:sp>
      <p:pic>
        <p:nvPicPr>
          <p:cNvPr id="4" name="Imagen 3" descr="Imagen que contiene competencia de atletismo, deporte, naranja, baloncesto&#10;&#10;Descripción generada automáticamente">
            <a:extLst>
              <a:ext uri="{FF2B5EF4-FFF2-40B4-BE49-F238E27FC236}">
                <a16:creationId xmlns:a16="http://schemas.microsoft.com/office/drawing/2014/main" id="{B6309665-C90C-4E7A-BF0D-032959FEE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57" y="1930401"/>
            <a:ext cx="2752604" cy="2752604"/>
          </a:xfrm>
          <a:prstGeom prst="rect">
            <a:avLst/>
          </a:prstGeom>
        </p:spPr>
      </p:pic>
      <p:pic>
        <p:nvPicPr>
          <p:cNvPr id="7" name="Imagen 6" descr="Imagen que contiene taza, interior, tabla, café&#10;&#10;Descripción generada automáticamente">
            <a:extLst>
              <a:ext uri="{FF2B5EF4-FFF2-40B4-BE49-F238E27FC236}">
                <a16:creationId xmlns:a16="http://schemas.microsoft.com/office/drawing/2014/main" id="{C3A7E5FD-CB43-4B3B-AC1B-A76886947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44" y="4315980"/>
            <a:ext cx="2542020" cy="2542020"/>
          </a:xfrm>
          <a:prstGeom prst="rect">
            <a:avLst/>
          </a:prstGeom>
        </p:spPr>
      </p:pic>
      <p:pic>
        <p:nvPicPr>
          <p:cNvPr id="1026" name="Picture 2" descr="Basketball - Wikipedia">
            <a:extLst>
              <a:ext uri="{FF2B5EF4-FFF2-40B4-BE49-F238E27FC236}">
                <a16:creationId xmlns:a16="http://schemas.microsoft.com/office/drawing/2014/main" id="{DEFE0CB8-41FD-46AB-8111-4D189464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41" y="2199264"/>
            <a:ext cx="4142613" cy="309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841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/>
              <a:t>Boots</a:t>
            </a:r>
          </a:p>
        </p:txBody>
      </p:sp>
      <p:pic>
        <p:nvPicPr>
          <p:cNvPr id="4098" name="Picture 2" descr="Resultado de imagen para boots.gif carto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9" y="2416629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boots.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89" y="2313709"/>
            <a:ext cx="2857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boots.gif carto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612" y="231370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62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/>
              <a:t>Clothes</a:t>
            </a:r>
          </a:p>
        </p:txBody>
      </p:sp>
      <p:pic>
        <p:nvPicPr>
          <p:cNvPr id="5122" name="Picture 2" descr="Resultado de imagen para cloth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70" y="3969823"/>
            <a:ext cx="47339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clothes bo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387" y="2261961"/>
            <a:ext cx="351559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31" y="2261961"/>
            <a:ext cx="3172048" cy="32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618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146" name="Picture 2" descr="Resultado de imagen para dresses girl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r="3267" b="13326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Dress</a:t>
            </a:r>
          </a:p>
        </p:txBody>
      </p:sp>
    </p:spTree>
    <p:extLst>
      <p:ext uri="{BB962C8B-B14F-4D97-AF65-F5344CB8AC3E}">
        <p14:creationId xmlns:p14="http://schemas.microsoft.com/office/powerpoint/2010/main" val="3416685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 err="1"/>
              <a:t>Earrings</a:t>
            </a:r>
          </a:p>
        </p:txBody>
      </p:sp>
      <p:pic>
        <p:nvPicPr>
          <p:cNvPr id="12298" name="Picture 10" descr="Resultado de imagen para earring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80714"/>
            <a:ext cx="2496185" cy="249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Resultado de imagen para ear earring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47" y="1797459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084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223" y="1435070"/>
            <a:ext cx="3505986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rgbClr val="0099CC"/>
                </a:solidFill>
                <a:latin typeface="KG Second Chances Sketch" panose="02000000000000000000" pitchFamily="2" charset="0"/>
              </a:rPr>
              <a:t>One</a:t>
            </a:r>
            <a:r>
              <a:rPr lang="es-MX" sz="6000" b="1" dirty="0">
                <a:solidFill>
                  <a:srgbClr val="0099CC"/>
                </a:solidFill>
                <a:latin typeface="KG Second Chances Sketch" panose="02000000000000000000" pitchFamily="2" charset="0"/>
              </a:rPr>
              <a:t> </a:t>
            </a:r>
            <a:r>
              <a:rPr lang="es-MX" sz="6000" b="1" dirty="0" err="1">
                <a:solidFill>
                  <a:srgbClr val="0099CC"/>
                </a:solidFill>
                <a:latin typeface="KG Second Chances Sketch" panose="02000000000000000000" pitchFamily="2" charset="0"/>
              </a:rPr>
              <a:t>foot</a:t>
            </a:r>
            <a:endParaRPr lang="es-MX" sz="6000" b="1" dirty="0">
              <a:solidFill>
                <a:srgbClr val="0099CC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6" name="Imagen 5" descr="Imagen que contiene hombre, mano, fruta&#10;&#10;Descripción generada automáticamente">
            <a:extLst>
              <a:ext uri="{FF2B5EF4-FFF2-40B4-BE49-F238E27FC236}">
                <a16:creationId xmlns:a16="http://schemas.microsoft.com/office/drawing/2014/main" id="{FC1E50CC-BD62-45E9-9EEC-B1B1FB904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09" y="712842"/>
            <a:ext cx="3730668" cy="2770021"/>
          </a:xfrm>
          <a:prstGeom prst="rect">
            <a:avLst/>
          </a:prstGeom>
        </p:spPr>
      </p:pic>
      <p:pic>
        <p:nvPicPr>
          <p:cNvPr id="8" name="Imagen 7" descr="Imagen que contiene ropa, persona, interior, piernas&#10;&#10;Descripción generada automáticamente">
            <a:extLst>
              <a:ext uri="{FF2B5EF4-FFF2-40B4-BE49-F238E27FC236}">
                <a16:creationId xmlns:a16="http://schemas.microsoft.com/office/drawing/2014/main" id="{38AE6CA1-FC4C-464D-9143-40FCC6885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5" y="3685200"/>
            <a:ext cx="3832264" cy="25533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1F7C844-31DA-4770-8A91-5F934E41E475}"/>
              </a:ext>
            </a:extLst>
          </p:cNvPr>
          <p:cNvSpPr txBox="1">
            <a:spLocks/>
          </p:cNvSpPr>
          <p:nvPr/>
        </p:nvSpPr>
        <p:spPr>
          <a:xfrm>
            <a:off x="5923150" y="4299102"/>
            <a:ext cx="350598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6000" b="1" dirty="0" err="1">
                <a:solidFill>
                  <a:srgbClr val="0099CC"/>
                </a:solidFill>
                <a:latin typeface="KG Second Chances Sketch" panose="02000000000000000000" pitchFamily="2" charset="0"/>
              </a:rPr>
              <a:t>Two</a:t>
            </a:r>
            <a:r>
              <a:rPr lang="es-MX" sz="6000" b="1" dirty="0">
                <a:solidFill>
                  <a:srgbClr val="0099CC"/>
                </a:solidFill>
                <a:latin typeface="KG Second Chances Sketch" panose="02000000000000000000" pitchFamily="2" charset="0"/>
              </a:rPr>
              <a:t> </a:t>
            </a:r>
            <a:r>
              <a:rPr lang="es-MX" sz="6000" b="1" dirty="0" err="1">
                <a:solidFill>
                  <a:srgbClr val="0099CC"/>
                </a:solidFill>
                <a:latin typeface="KG Second Chances Sketch" panose="02000000000000000000" pitchFamily="2" charset="0"/>
              </a:rPr>
              <a:t>feet</a:t>
            </a:r>
            <a:endParaRPr lang="es-MX" sz="6000" b="1" dirty="0">
              <a:solidFill>
                <a:srgbClr val="0099CC"/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24424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32</Words>
  <Application>Microsoft Office PowerPoint</Application>
  <PresentationFormat>Panorámica</PresentationFormat>
  <Paragraphs>16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KG Second Chances Sketch</vt:lpstr>
      <vt:lpstr>Trebuchet MS</vt:lpstr>
      <vt:lpstr>Wingdings 3</vt:lpstr>
      <vt:lpstr>Faceta</vt:lpstr>
      <vt:lpstr>English Vocabulary Beginners </vt:lpstr>
      <vt:lpstr>Presentación de PowerPoint</vt:lpstr>
      <vt:lpstr>Baseball</vt:lpstr>
      <vt:lpstr>Basket  - Basketball</vt:lpstr>
      <vt:lpstr>Boots</vt:lpstr>
      <vt:lpstr>Clothes</vt:lpstr>
      <vt:lpstr>Dress</vt:lpstr>
      <vt:lpstr>Earrings</vt:lpstr>
      <vt:lpstr>One foot</vt:lpstr>
      <vt:lpstr>Football</vt:lpstr>
      <vt:lpstr>Handbag</vt:lpstr>
      <vt:lpstr>Jeans</vt:lpstr>
      <vt:lpstr>Socks</vt:lpstr>
      <vt:lpstr>Sweater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 Beginners</dc:title>
  <dc:creator>ELSA MARISA DAVILA AVILA</dc:creator>
  <cp:lastModifiedBy>ELSA MARISA DAVILA AVILA</cp:lastModifiedBy>
  <cp:revision>12</cp:revision>
  <dcterms:created xsi:type="dcterms:W3CDTF">2020-05-30T22:27:29Z</dcterms:created>
  <dcterms:modified xsi:type="dcterms:W3CDTF">2020-08-08T03:33:17Z</dcterms:modified>
</cp:coreProperties>
</file>