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429" r:id="rId3"/>
    <p:sldId id="491" r:id="rId4"/>
    <p:sldId id="492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Exercise</a:t>
            </a:r>
            <a:endParaRPr lang="es-MX" sz="7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10" y="2149569"/>
            <a:ext cx="5322538" cy="37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Lips</a:t>
            </a:r>
            <a:endParaRPr lang="es-MX" sz="7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29" y="1908277"/>
            <a:ext cx="66675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8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magen que contiene persona, sostener, mano, pequeño&#10;&#10;Descripción generada automáticamente">
            <a:extLst>
              <a:ext uri="{FF2B5EF4-FFF2-40B4-BE49-F238E27FC236}">
                <a16:creationId xmlns:a16="http://schemas.microsoft.com/office/drawing/2014/main" id="{BF576622-3894-4B3F-AF65-DBF9CDFD0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43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5400" dirty="0"/>
              <a:t>Nails</a:t>
            </a:r>
            <a:endParaRPr lang="es-MX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000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Imagen 5" descr="Imagen que contiene ropa, camiseta, suéter, traje&#10;&#10;Descripción generada automáticamente">
            <a:extLst>
              <a:ext uri="{FF2B5EF4-FFF2-40B4-BE49-F238E27FC236}">
                <a16:creationId xmlns:a16="http://schemas.microsoft.com/office/drawing/2014/main" id="{DB6B943D-E74B-4854-A881-02C19ED06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r="26830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Pocket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351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Score</a:t>
            </a:r>
            <a:endParaRPr lang="es-MX" sz="7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3" y="1663544"/>
            <a:ext cx="61531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2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Shirt</a:t>
            </a:r>
            <a:endParaRPr lang="es-MX" sz="7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2306392"/>
            <a:ext cx="5885968" cy="35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Skin</a:t>
            </a:r>
            <a:endParaRPr lang="es-MX" sz="7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94" y="1930400"/>
            <a:ext cx="5815643" cy="34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2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niños jugando fútbol en el pasto&#10;&#10;Descripción generada automáticamente">
            <a:extLst>
              <a:ext uri="{FF2B5EF4-FFF2-40B4-BE49-F238E27FC236}">
                <a16:creationId xmlns:a16="http://schemas.microsoft.com/office/drawing/2014/main" id="{396F6A71-C671-4306-99EF-D164F7767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2" b="19684"/>
          <a:stretch/>
        </p:blipFill>
        <p:spPr>
          <a:xfrm>
            <a:off x="0" y="3082413"/>
            <a:ext cx="12192000" cy="377558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10CC1E5-B433-425E-B44F-26A3C513774C}"/>
              </a:ext>
            </a:extLst>
          </p:cNvPr>
          <p:cNvSpPr/>
          <p:nvPr/>
        </p:nvSpPr>
        <p:spPr>
          <a:xfrm>
            <a:off x="353962" y="209441"/>
            <a:ext cx="11149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Unit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Three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: 	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Sports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,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body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parts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and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clothes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</a:t>
            </a:r>
            <a:endParaRPr lang="es-MX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177A5F2-B0A0-4FE2-9210-4F28B699F33E}"/>
              </a:ext>
            </a:extLst>
          </p:cNvPr>
          <p:cNvSpPr/>
          <p:nvPr/>
        </p:nvSpPr>
        <p:spPr>
          <a:xfrm>
            <a:off x="353962" y="2415369"/>
            <a:ext cx="11149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44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Part</a:t>
            </a:r>
            <a:r>
              <a:rPr lang="es-MX" altLang="es-MX" sz="44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4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52327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Tie</a:t>
            </a:r>
            <a:endParaRPr lang="es-MX" sz="7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68" y="1771650"/>
            <a:ext cx="5715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Imagen 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6DDDC6AC-0CB3-4BDF-B8AF-E6BC96E28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8"/>
          <a:stretch/>
        </p:blipFill>
        <p:spPr>
          <a:xfrm>
            <a:off x="1086842" y="1066377"/>
            <a:ext cx="703022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Belt</a:t>
            </a:r>
            <a:endParaRPr lang="es-MX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9" y="2223376"/>
            <a:ext cx="6643021" cy="3012301"/>
          </a:xfrm>
        </p:spPr>
      </p:pic>
    </p:spTree>
    <p:extLst>
      <p:ext uri="{BB962C8B-B14F-4D97-AF65-F5344CB8AC3E}">
        <p14:creationId xmlns:p14="http://schemas.microsoft.com/office/powerpoint/2010/main" val="91437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Body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21C842-D014-4811-9668-D56D18800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2"/>
          <a:stretch/>
        </p:blipFill>
        <p:spPr>
          <a:xfrm>
            <a:off x="2448583" y="1261330"/>
            <a:ext cx="3327373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7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Bones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17" y="1261330"/>
            <a:ext cx="4335340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Bracelet</a:t>
            </a:r>
            <a:endParaRPr lang="es-MX" sz="7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484" y="2228065"/>
            <a:ext cx="4275974" cy="427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Eraser</a:t>
            </a:r>
            <a:endParaRPr lang="es-MX" sz="7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33F464-5571-47A8-B33D-01A8D050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83" y="1621549"/>
            <a:ext cx="5020778" cy="40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69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28</Words>
  <Application>Microsoft Office PowerPoint</Application>
  <PresentationFormat>Panorámica</PresentationFormat>
  <Paragraphs>16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Presentación de PowerPoint</vt:lpstr>
      <vt:lpstr>Tie</vt:lpstr>
      <vt:lpstr>Presentación de PowerPoint</vt:lpstr>
      <vt:lpstr>Belt</vt:lpstr>
      <vt:lpstr>Body</vt:lpstr>
      <vt:lpstr>Bones</vt:lpstr>
      <vt:lpstr>Bracelet</vt:lpstr>
      <vt:lpstr>Eraser</vt:lpstr>
      <vt:lpstr>Exercise</vt:lpstr>
      <vt:lpstr>Lips</vt:lpstr>
      <vt:lpstr>Nails</vt:lpstr>
      <vt:lpstr>Pocket</vt:lpstr>
      <vt:lpstr>Score</vt:lpstr>
      <vt:lpstr>Shirt</vt:lpstr>
      <vt:lpstr>Skin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12</cp:revision>
  <dcterms:created xsi:type="dcterms:W3CDTF">2020-05-30T22:27:29Z</dcterms:created>
  <dcterms:modified xsi:type="dcterms:W3CDTF">2020-08-08T03:34:53Z</dcterms:modified>
</cp:coreProperties>
</file>