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980" r:id="rId2"/>
    <p:sldId id="981" r:id="rId3"/>
    <p:sldId id="507" r:id="rId4"/>
    <p:sldId id="982" r:id="rId5"/>
    <p:sldId id="493" r:id="rId6"/>
    <p:sldId id="494" r:id="rId7"/>
    <p:sldId id="495" r:id="rId8"/>
    <p:sldId id="496" r:id="rId9"/>
    <p:sldId id="497" r:id="rId10"/>
    <p:sldId id="498" r:id="rId11"/>
    <p:sldId id="499" r:id="rId12"/>
    <p:sldId id="500" r:id="rId13"/>
    <p:sldId id="501" r:id="rId14"/>
    <p:sldId id="502" r:id="rId15"/>
    <p:sldId id="503" r:id="rId16"/>
    <p:sldId id="504" r:id="rId17"/>
    <p:sldId id="505" r:id="rId18"/>
    <p:sldId id="50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CC99"/>
    <a:srgbClr val="80008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92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09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92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4475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966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009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42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76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301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843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874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19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61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050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709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659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120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 descr="Imagen que contiene computadora, monitor, pantalla&#10;&#10;Descripción generada automáticamente">
            <a:extLst>
              <a:ext uri="{FF2B5EF4-FFF2-40B4-BE49-F238E27FC236}">
                <a16:creationId xmlns:a16="http://schemas.microsoft.com/office/drawing/2014/main" id="{457F569B-BDCE-4CD3-A8C9-07ABC5F1C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8889" b="3944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Isosceles Triangle 82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4" name="Parallelogram 84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5" name="Straight Connector 86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Connector 88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7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8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9" name="Isosceles Triangle 94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AA49F-FCAD-4CB9-AAC8-58B2D78F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5400" dirty="0"/>
              <a:t>English Vocabulary Beginners </a:t>
            </a:r>
          </a:p>
        </p:txBody>
      </p:sp>
      <p:sp>
        <p:nvSpPr>
          <p:cNvPr id="2060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Pair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267" y="2130542"/>
            <a:ext cx="3754801" cy="4215296"/>
          </a:xfrm>
        </p:spPr>
      </p:pic>
    </p:spTree>
    <p:extLst>
      <p:ext uri="{BB962C8B-B14F-4D97-AF65-F5344CB8AC3E}">
        <p14:creationId xmlns:p14="http://schemas.microsoft.com/office/powerpoint/2010/main" val="2600570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Rest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407" y="2077024"/>
            <a:ext cx="5836983" cy="3870173"/>
          </a:xfrm>
        </p:spPr>
      </p:pic>
    </p:spTree>
    <p:extLst>
      <p:ext uri="{BB962C8B-B14F-4D97-AF65-F5344CB8AC3E}">
        <p14:creationId xmlns:p14="http://schemas.microsoft.com/office/powerpoint/2010/main" val="2069974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/>
              <a:t>Ring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20" y="1702572"/>
            <a:ext cx="2932792" cy="4545828"/>
          </a:xfrm>
        </p:spPr>
      </p:pic>
    </p:spTree>
    <p:extLst>
      <p:ext uri="{BB962C8B-B14F-4D97-AF65-F5344CB8AC3E}">
        <p14:creationId xmlns:p14="http://schemas.microsoft.com/office/powerpoint/2010/main" val="430218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Shake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79" y="2204448"/>
            <a:ext cx="5283013" cy="3739661"/>
          </a:xfrm>
        </p:spPr>
      </p:pic>
    </p:spTree>
    <p:extLst>
      <p:ext uri="{BB962C8B-B14F-4D97-AF65-F5344CB8AC3E}">
        <p14:creationId xmlns:p14="http://schemas.microsoft.com/office/powerpoint/2010/main" val="4105808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Shoot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47" y="2141246"/>
            <a:ext cx="4399558" cy="3880636"/>
          </a:xfrm>
        </p:spPr>
      </p:pic>
    </p:spTree>
    <p:extLst>
      <p:ext uri="{BB962C8B-B14F-4D97-AF65-F5344CB8AC3E}">
        <p14:creationId xmlns:p14="http://schemas.microsoft.com/office/powerpoint/2010/main" val="3098844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Skirt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08" y="1930400"/>
            <a:ext cx="3847320" cy="4454791"/>
          </a:xfrm>
        </p:spPr>
      </p:pic>
    </p:spTree>
    <p:extLst>
      <p:ext uri="{BB962C8B-B14F-4D97-AF65-F5344CB8AC3E}">
        <p14:creationId xmlns:p14="http://schemas.microsoft.com/office/powerpoint/2010/main" val="2782479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77665" y="4927600"/>
            <a:ext cx="373379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7200" dirty="0" err="1"/>
              <a:t>Sleeves</a:t>
            </a:r>
            <a:br>
              <a:rPr lang="es-ES" sz="7200" dirty="0"/>
            </a:b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31" y="609600"/>
            <a:ext cx="4288892" cy="3686320"/>
          </a:xfrm>
        </p:spPr>
      </p:pic>
      <p:cxnSp>
        <p:nvCxnSpPr>
          <p:cNvPr id="6" name="5 Conector recto de flecha"/>
          <p:cNvCxnSpPr>
            <a:cxnSpLocks/>
          </p:cNvCxnSpPr>
          <p:nvPr/>
        </p:nvCxnSpPr>
        <p:spPr>
          <a:xfrm>
            <a:off x="4956313" y="4295920"/>
            <a:ext cx="321110" cy="75315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5 Conector recto de flecha">
            <a:extLst>
              <a:ext uri="{FF2B5EF4-FFF2-40B4-BE49-F238E27FC236}">
                <a16:creationId xmlns:a16="http://schemas.microsoft.com/office/drawing/2014/main" id="{3CF02A04-F481-4BCE-8248-9076A7E06D57}"/>
              </a:ext>
            </a:extLst>
          </p:cNvPr>
          <p:cNvCxnSpPr>
            <a:cxnSpLocks/>
          </p:cNvCxnSpPr>
          <p:nvPr/>
        </p:nvCxnSpPr>
        <p:spPr>
          <a:xfrm>
            <a:off x="1795669" y="4240703"/>
            <a:ext cx="2352261" cy="134729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380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Sneakers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217" y="2142414"/>
            <a:ext cx="5453592" cy="4105986"/>
          </a:xfrm>
        </p:spPr>
      </p:pic>
    </p:spTree>
    <p:extLst>
      <p:ext uri="{BB962C8B-B14F-4D97-AF65-F5344CB8AC3E}">
        <p14:creationId xmlns:p14="http://schemas.microsoft.com/office/powerpoint/2010/main" val="2644573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Tennis</a:t>
            </a:r>
            <a:r>
              <a:rPr lang="es-ES" sz="7200" dirty="0"/>
              <a:t> </a:t>
            </a:r>
            <a:r>
              <a:rPr lang="es-ES" sz="7200" dirty="0" err="1"/>
              <a:t>shoes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283" y="1930400"/>
            <a:ext cx="4446770" cy="4446770"/>
          </a:xfrm>
        </p:spPr>
      </p:pic>
    </p:spTree>
    <p:extLst>
      <p:ext uri="{BB962C8B-B14F-4D97-AF65-F5344CB8AC3E}">
        <p14:creationId xmlns:p14="http://schemas.microsoft.com/office/powerpoint/2010/main" val="3174708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grupo de niños jugando fútbol en el pasto&#10;&#10;Descripción generada automáticamente">
            <a:extLst>
              <a:ext uri="{FF2B5EF4-FFF2-40B4-BE49-F238E27FC236}">
                <a16:creationId xmlns:a16="http://schemas.microsoft.com/office/drawing/2014/main" id="{396F6A71-C671-4306-99EF-D164F77672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2" b="19684"/>
          <a:stretch/>
        </p:blipFill>
        <p:spPr>
          <a:xfrm>
            <a:off x="0" y="3082413"/>
            <a:ext cx="12192000" cy="377558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10CC1E5-B433-425E-B44F-26A3C513774C}"/>
              </a:ext>
            </a:extLst>
          </p:cNvPr>
          <p:cNvSpPr/>
          <p:nvPr/>
        </p:nvSpPr>
        <p:spPr>
          <a:xfrm>
            <a:off x="353962" y="209441"/>
            <a:ext cx="111497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altLang="es-MX" sz="7200" dirty="0" err="1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Unit</a:t>
            </a:r>
            <a:r>
              <a:rPr lang="es-MX" altLang="es-MX" sz="7200" dirty="0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 </a:t>
            </a:r>
            <a:r>
              <a:rPr lang="es-MX" altLang="es-MX" sz="7200" dirty="0" err="1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Three</a:t>
            </a:r>
            <a:r>
              <a:rPr lang="es-MX" altLang="es-MX" sz="7200" dirty="0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: 	</a:t>
            </a:r>
            <a:r>
              <a:rPr lang="es-MX" altLang="es-MX" sz="7200" dirty="0" err="1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Sports</a:t>
            </a:r>
            <a:r>
              <a:rPr lang="es-MX" altLang="es-MX" sz="7200" dirty="0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, </a:t>
            </a:r>
            <a:r>
              <a:rPr lang="es-MX" altLang="es-MX" sz="7200" dirty="0" err="1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body</a:t>
            </a:r>
            <a:r>
              <a:rPr lang="es-MX" altLang="es-MX" sz="7200" dirty="0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 </a:t>
            </a:r>
            <a:r>
              <a:rPr lang="es-MX" altLang="es-MX" sz="7200" dirty="0" err="1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parts</a:t>
            </a:r>
            <a:r>
              <a:rPr lang="es-MX" altLang="es-MX" sz="7200" dirty="0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 and </a:t>
            </a:r>
            <a:r>
              <a:rPr lang="es-MX" altLang="es-MX" sz="7200" dirty="0" err="1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clothes</a:t>
            </a:r>
            <a:r>
              <a:rPr lang="es-MX" altLang="es-MX" sz="7200" dirty="0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 </a:t>
            </a:r>
            <a:endParaRPr lang="es-MX" sz="12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177A5F2-B0A0-4FE2-9210-4F28B699F33E}"/>
              </a:ext>
            </a:extLst>
          </p:cNvPr>
          <p:cNvSpPr/>
          <p:nvPr/>
        </p:nvSpPr>
        <p:spPr>
          <a:xfrm>
            <a:off x="353962" y="2415369"/>
            <a:ext cx="111497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altLang="es-MX" sz="4400" dirty="0" err="1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Part</a:t>
            </a:r>
            <a:r>
              <a:rPr lang="es-MX" altLang="es-MX" sz="4400" dirty="0">
                <a:solidFill>
                  <a:schemeClr val="accent6">
                    <a:lumMod val="50000"/>
                  </a:schemeClr>
                </a:solidFill>
                <a:latin typeface="KG Second Chances Sketch" panose="02000000000000000000"/>
              </a:rPr>
              <a:t> 5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786452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/>
              <a:t>T-</a:t>
            </a:r>
            <a:r>
              <a:rPr lang="es-ES" sz="7200" dirty="0" err="1"/>
              <a:t>shirt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5AE7240-1714-4F14-894E-965A7C26E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081" y="2986881"/>
            <a:ext cx="2047875" cy="222885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3A0FB7F0-8635-4B49-BF43-24507B2BD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101" y="2142297"/>
            <a:ext cx="4563911" cy="342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20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B4346-48B0-4B19-93FA-24CA89982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86" y="257629"/>
            <a:ext cx="3430209" cy="1320800"/>
          </a:xfrm>
        </p:spPr>
        <p:txBody>
          <a:bodyPr>
            <a:normAutofit/>
          </a:bodyPr>
          <a:lstStyle/>
          <a:p>
            <a:r>
              <a:rPr lang="en-US" sz="6000" dirty="0"/>
              <a:t>Waist</a:t>
            </a:r>
            <a:endParaRPr lang="es-MX" sz="60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F165C9C-CF32-4A42-80A0-EB1BB0039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57" y="1371599"/>
            <a:ext cx="6720114" cy="504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83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F6B2DB1E-EE57-4196-9C26-1FAEF84AD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770" y="2286566"/>
            <a:ext cx="3196230" cy="3357384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7666" y="757084"/>
            <a:ext cx="8596668" cy="1320800"/>
          </a:xfrm>
        </p:spPr>
        <p:txBody>
          <a:bodyPr>
            <a:normAutofit/>
          </a:bodyPr>
          <a:lstStyle/>
          <a:p>
            <a:r>
              <a:rPr lang="es-ES" sz="7200" dirty="0" err="1"/>
              <a:t>Blood</a:t>
            </a:r>
            <a:endParaRPr lang="es-ES" sz="7200" dirty="0"/>
          </a:p>
        </p:txBody>
      </p:sp>
      <p:cxnSp>
        <p:nvCxnSpPr>
          <p:cNvPr id="6" name="5 Conector recto de flecha"/>
          <p:cNvCxnSpPr>
            <a:cxnSpLocks/>
          </p:cNvCxnSpPr>
          <p:nvPr/>
        </p:nvCxnSpPr>
        <p:spPr>
          <a:xfrm flipH="1" flipV="1">
            <a:off x="4852922" y="2921000"/>
            <a:ext cx="1673386" cy="30404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193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7200" dirty="0" err="1"/>
              <a:t>Eyeglasses</a:t>
            </a:r>
            <a:r>
              <a:rPr lang="es-ES" sz="7200" dirty="0"/>
              <a:t>/</a:t>
            </a:r>
            <a:r>
              <a:rPr lang="es-ES" sz="7200" dirty="0" err="1"/>
              <a:t>Sunglasses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86" y="4492150"/>
            <a:ext cx="2437062" cy="1998529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447" y="2314194"/>
            <a:ext cx="3786555" cy="25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23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Goal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663" y="1529878"/>
            <a:ext cx="6094358" cy="3798244"/>
          </a:xfrm>
        </p:spPr>
      </p:pic>
    </p:spTree>
    <p:extLst>
      <p:ext uri="{BB962C8B-B14F-4D97-AF65-F5344CB8AC3E}">
        <p14:creationId xmlns:p14="http://schemas.microsoft.com/office/powerpoint/2010/main" val="1069048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/>
              <a:t>Hockey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489" y="2139206"/>
            <a:ext cx="4903478" cy="3942396"/>
          </a:xfrm>
        </p:spPr>
      </p:pic>
    </p:spTree>
    <p:extLst>
      <p:ext uri="{BB962C8B-B14F-4D97-AF65-F5344CB8AC3E}">
        <p14:creationId xmlns:p14="http://schemas.microsoft.com/office/powerpoint/2010/main" val="1804558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/>
              <a:t>Lose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FC343997-A639-4E42-916D-D0B012A08A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57" y="2134084"/>
            <a:ext cx="6899863" cy="3881437"/>
          </a:xfrm>
        </p:spPr>
      </p:pic>
    </p:spTree>
    <p:extLst>
      <p:ext uri="{BB962C8B-B14F-4D97-AF65-F5344CB8AC3E}">
        <p14:creationId xmlns:p14="http://schemas.microsoft.com/office/powerpoint/2010/main" val="34372434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35</Words>
  <Application>Microsoft Office PowerPoint</Application>
  <PresentationFormat>Panorámica</PresentationFormat>
  <Paragraphs>19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KG Second Chances Sketch</vt:lpstr>
      <vt:lpstr>Trebuchet MS</vt:lpstr>
      <vt:lpstr>Wingdings 3</vt:lpstr>
      <vt:lpstr>Faceta</vt:lpstr>
      <vt:lpstr>English Vocabulary Beginners </vt:lpstr>
      <vt:lpstr>Presentación de PowerPoint</vt:lpstr>
      <vt:lpstr>T-shirt</vt:lpstr>
      <vt:lpstr>Waist</vt:lpstr>
      <vt:lpstr>Blood</vt:lpstr>
      <vt:lpstr>Eyeglasses/Sunglasses</vt:lpstr>
      <vt:lpstr>Goal</vt:lpstr>
      <vt:lpstr>Hockey</vt:lpstr>
      <vt:lpstr>Lose</vt:lpstr>
      <vt:lpstr>Pair</vt:lpstr>
      <vt:lpstr>Rest</vt:lpstr>
      <vt:lpstr>Ring</vt:lpstr>
      <vt:lpstr>Shake</vt:lpstr>
      <vt:lpstr>Shoot</vt:lpstr>
      <vt:lpstr>Skirt</vt:lpstr>
      <vt:lpstr>Sleeves </vt:lpstr>
      <vt:lpstr>Sneakers</vt:lpstr>
      <vt:lpstr>Tennis shoes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 Beginners</dc:title>
  <dc:creator>ELSA MARISA DAVILA AVILA</dc:creator>
  <cp:lastModifiedBy>ELSA MARISA DAVILA AVILA</cp:lastModifiedBy>
  <cp:revision>12</cp:revision>
  <dcterms:created xsi:type="dcterms:W3CDTF">2020-05-30T22:27:29Z</dcterms:created>
  <dcterms:modified xsi:type="dcterms:W3CDTF">2020-08-08T03:38:59Z</dcterms:modified>
</cp:coreProperties>
</file>