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980" r:id="rId2"/>
    <p:sldId id="429" r:id="rId3"/>
    <p:sldId id="305" r:id="rId4"/>
    <p:sldId id="304" r:id="rId5"/>
    <p:sldId id="303" r:id="rId6"/>
    <p:sldId id="302" r:id="rId7"/>
    <p:sldId id="301" r:id="rId8"/>
    <p:sldId id="300" r:id="rId9"/>
    <p:sldId id="299" r:id="rId10"/>
    <p:sldId id="298" r:id="rId11"/>
    <p:sldId id="297" r:id="rId12"/>
    <p:sldId id="296" r:id="rId13"/>
    <p:sldId id="295" r:id="rId14"/>
    <p:sldId id="294" r:id="rId15"/>
    <p:sldId id="293" r:id="rId16"/>
    <p:sldId id="292" r:id="rId17"/>
    <p:sldId id="291" r:id="rId18"/>
    <p:sldId id="28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00CC99"/>
    <a:srgbClr val="80008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1922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809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0925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4475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5966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3009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4233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76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3011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8432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8744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919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6612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0503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7094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6596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120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70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050" name="Picture 2" descr="Imagen que contiene computadora, monitor, pantalla&#10;&#10;Descripción generada automáticamente">
            <a:extLst>
              <a:ext uri="{FF2B5EF4-FFF2-40B4-BE49-F238E27FC236}">
                <a16:creationId xmlns:a16="http://schemas.microsoft.com/office/drawing/2014/main" id="{457F569B-BDCE-4CD3-A8C9-07ABC5F1C5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" t="8889" b="3944"/>
          <a:stretch/>
        </p:blipFill>
        <p:spPr bwMode="auto">
          <a:xfrm>
            <a:off x="1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Isosceles Triangle 82">
            <a:extLst>
              <a:ext uri="{FF2B5EF4-FFF2-40B4-BE49-F238E27FC236}">
                <a16:creationId xmlns:a16="http://schemas.microsoft.com/office/drawing/2014/main" id="{3559A5F2-8BE0-4998-A1E4-1B145465A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4" name="Parallelogram 84">
            <a:extLst>
              <a:ext uri="{FF2B5EF4-FFF2-40B4-BE49-F238E27FC236}">
                <a16:creationId xmlns:a16="http://schemas.microsoft.com/office/drawing/2014/main" id="{3A6596D4-D53C-424F-9F16-CC8686C07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55" name="Straight Connector 86">
            <a:extLst>
              <a:ext uri="{FF2B5EF4-FFF2-40B4-BE49-F238E27FC236}">
                <a16:creationId xmlns:a16="http://schemas.microsoft.com/office/drawing/2014/main" id="{81BB890B-70D4-42FE-A599-6AEF1A42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6" name="Straight Connector 88">
            <a:extLst>
              <a:ext uri="{FF2B5EF4-FFF2-40B4-BE49-F238E27FC236}">
                <a16:creationId xmlns:a16="http://schemas.microsoft.com/office/drawing/2014/main" id="{3842D646-B58C-43C8-8152-01BC782B7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7" name="Rectangle 23">
            <a:extLst>
              <a:ext uri="{FF2B5EF4-FFF2-40B4-BE49-F238E27FC236}">
                <a16:creationId xmlns:a16="http://schemas.microsoft.com/office/drawing/2014/main" id="{9772CABD-4211-42AA-B349-D4002E52F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8" name="Rectangle 25">
            <a:extLst>
              <a:ext uri="{FF2B5EF4-FFF2-40B4-BE49-F238E27FC236}">
                <a16:creationId xmlns:a16="http://schemas.microsoft.com/office/drawing/2014/main" id="{BBD91630-4DBA-4294-8016-FEB5C3B0C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9" name="Isosceles Triangle 94">
            <a:extLst>
              <a:ext uri="{FF2B5EF4-FFF2-40B4-BE49-F238E27FC236}">
                <a16:creationId xmlns:a16="http://schemas.microsoft.com/office/drawing/2014/main" id="{E67D1587-504D-41BC-9D48-B61257BFB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6AA49F-FCAD-4CB9-AAC8-58B2D78FA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200" y="1678665"/>
            <a:ext cx="4569803" cy="236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5400" dirty="0"/>
              <a:t>English Vocabulary Beginners </a:t>
            </a:r>
          </a:p>
        </p:txBody>
      </p:sp>
      <p:sp>
        <p:nvSpPr>
          <p:cNvPr id="2060" name="Rectangle 27">
            <a:extLst>
              <a:ext uri="{FF2B5EF4-FFF2-40B4-BE49-F238E27FC236}">
                <a16:creationId xmlns:a16="http://schemas.microsoft.com/office/drawing/2014/main" id="{8765DD1A-F044-4DE7-8A9B-7C30DC85A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1" name="Rectangle 28">
            <a:extLst>
              <a:ext uri="{FF2B5EF4-FFF2-40B4-BE49-F238E27FC236}">
                <a16:creationId xmlns:a16="http://schemas.microsoft.com/office/drawing/2014/main" id="{2FE2170D-72D6-48A8-8E9A-BFF3BF03D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Rectangle 29">
            <a:extLst>
              <a:ext uri="{FF2B5EF4-FFF2-40B4-BE49-F238E27FC236}">
                <a16:creationId xmlns:a16="http://schemas.microsoft.com/office/drawing/2014/main" id="{01D19436-094D-463D-AFEA-870FDBD0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Isosceles Triangle 102">
            <a:extLst>
              <a:ext uri="{FF2B5EF4-FFF2-40B4-BE49-F238E27FC236}">
                <a16:creationId xmlns:a16="http://schemas.microsoft.com/office/drawing/2014/main" id="{9A2DE6E0-967C-4C58-8558-EC08F1138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Sport</a:t>
            </a:r>
            <a:endParaRPr lang="es-ES" dirty="0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1500189"/>
            <a:ext cx="5619750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031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Stomach</a:t>
            </a: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564" y="1268761"/>
            <a:ext cx="6019800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6597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Swim</a:t>
            </a: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949" y="1807552"/>
            <a:ext cx="7476703" cy="4061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21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Swimsuit</a:t>
            </a: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8" y="1340768"/>
            <a:ext cx="4499992" cy="517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446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</a:t>
            </a: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772816"/>
            <a:ext cx="8572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8797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Top</a:t>
            </a:r>
            <a:endParaRPr lang="es-ES" dirty="0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1440160"/>
            <a:ext cx="5004048" cy="500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1093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Wallet</a:t>
            </a: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5" y="1484785"/>
            <a:ext cx="3257550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309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Wet</a:t>
            </a: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657350"/>
            <a:ext cx="619125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231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Whistle</a:t>
            </a: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1650116"/>
            <a:ext cx="4657700" cy="46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5736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grupo de niños jugando fútbol en el pasto&#10;&#10;Descripción generada automáticamente">
            <a:extLst>
              <a:ext uri="{FF2B5EF4-FFF2-40B4-BE49-F238E27FC236}">
                <a16:creationId xmlns:a16="http://schemas.microsoft.com/office/drawing/2014/main" id="{396F6A71-C671-4306-99EF-D164F77672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72" b="19684"/>
          <a:stretch/>
        </p:blipFill>
        <p:spPr>
          <a:xfrm>
            <a:off x="0" y="3082413"/>
            <a:ext cx="12192000" cy="3775587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110CC1E5-B433-425E-B44F-26A3C513774C}"/>
              </a:ext>
            </a:extLst>
          </p:cNvPr>
          <p:cNvSpPr/>
          <p:nvPr/>
        </p:nvSpPr>
        <p:spPr>
          <a:xfrm>
            <a:off x="353962" y="209441"/>
            <a:ext cx="111497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altLang="es-MX" sz="7200" dirty="0" err="1">
                <a:solidFill>
                  <a:schemeClr val="accent6">
                    <a:lumMod val="50000"/>
                  </a:schemeClr>
                </a:solidFill>
                <a:latin typeface="KG Second Chances Sketch" panose="02000000000000000000"/>
              </a:rPr>
              <a:t>Unit</a:t>
            </a:r>
            <a:r>
              <a:rPr lang="es-MX" altLang="es-MX" sz="7200" dirty="0">
                <a:solidFill>
                  <a:schemeClr val="accent6">
                    <a:lumMod val="50000"/>
                  </a:schemeClr>
                </a:solidFill>
                <a:latin typeface="KG Second Chances Sketch" panose="02000000000000000000"/>
              </a:rPr>
              <a:t> </a:t>
            </a:r>
            <a:r>
              <a:rPr lang="es-MX" altLang="es-MX" sz="7200" dirty="0" err="1">
                <a:solidFill>
                  <a:schemeClr val="accent6">
                    <a:lumMod val="50000"/>
                  </a:schemeClr>
                </a:solidFill>
                <a:latin typeface="KG Second Chances Sketch" panose="02000000000000000000"/>
              </a:rPr>
              <a:t>Three</a:t>
            </a:r>
            <a:r>
              <a:rPr lang="es-MX" altLang="es-MX" sz="7200" dirty="0">
                <a:solidFill>
                  <a:schemeClr val="accent6">
                    <a:lumMod val="50000"/>
                  </a:schemeClr>
                </a:solidFill>
                <a:latin typeface="KG Second Chances Sketch" panose="02000000000000000000"/>
              </a:rPr>
              <a:t>: 	</a:t>
            </a:r>
            <a:r>
              <a:rPr lang="es-MX" altLang="es-MX" sz="7200" dirty="0" err="1">
                <a:solidFill>
                  <a:schemeClr val="accent6">
                    <a:lumMod val="50000"/>
                  </a:schemeClr>
                </a:solidFill>
                <a:latin typeface="KG Second Chances Sketch" panose="02000000000000000000"/>
              </a:rPr>
              <a:t>Sports</a:t>
            </a:r>
            <a:r>
              <a:rPr lang="es-MX" altLang="es-MX" sz="7200" dirty="0">
                <a:solidFill>
                  <a:schemeClr val="accent6">
                    <a:lumMod val="50000"/>
                  </a:schemeClr>
                </a:solidFill>
                <a:latin typeface="KG Second Chances Sketch" panose="02000000000000000000"/>
              </a:rPr>
              <a:t>, </a:t>
            </a:r>
            <a:r>
              <a:rPr lang="es-MX" altLang="es-MX" sz="7200" dirty="0" err="1">
                <a:solidFill>
                  <a:schemeClr val="accent6">
                    <a:lumMod val="50000"/>
                  </a:schemeClr>
                </a:solidFill>
                <a:latin typeface="KG Second Chances Sketch" panose="02000000000000000000"/>
              </a:rPr>
              <a:t>body</a:t>
            </a:r>
            <a:r>
              <a:rPr lang="es-MX" altLang="es-MX" sz="7200" dirty="0">
                <a:solidFill>
                  <a:schemeClr val="accent6">
                    <a:lumMod val="50000"/>
                  </a:schemeClr>
                </a:solidFill>
                <a:latin typeface="KG Second Chances Sketch" panose="02000000000000000000"/>
              </a:rPr>
              <a:t> </a:t>
            </a:r>
            <a:r>
              <a:rPr lang="es-MX" altLang="es-MX" sz="7200" dirty="0" err="1">
                <a:solidFill>
                  <a:schemeClr val="accent6">
                    <a:lumMod val="50000"/>
                  </a:schemeClr>
                </a:solidFill>
                <a:latin typeface="KG Second Chances Sketch" panose="02000000000000000000"/>
              </a:rPr>
              <a:t>parts</a:t>
            </a:r>
            <a:r>
              <a:rPr lang="es-MX" altLang="es-MX" sz="7200" dirty="0">
                <a:solidFill>
                  <a:schemeClr val="accent6">
                    <a:lumMod val="50000"/>
                  </a:schemeClr>
                </a:solidFill>
                <a:latin typeface="KG Second Chances Sketch" panose="02000000000000000000"/>
              </a:rPr>
              <a:t> and </a:t>
            </a:r>
            <a:r>
              <a:rPr lang="es-MX" altLang="es-MX" sz="7200" dirty="0" err="1">
                <a:solidFill>
                  <a:schemeClr val="accent6">
                    <a:lumMod val="50000"/>
                  </a:schemeClr>
                </a:solidFill>
                <a:latin typeface="KG Second Chances Sketch" panose="02000000000000000000"/>
              </a:rPr>
              <a:t>clothes</a:t>
            </a:r>
            <a:r>
              <a:rPr lang="es-MX" altLang="es-MX" sz="7200" dirty="0">
                <a:solidFill>
                  <a:schemeClr val="accent6">
                    <a:lumMod val="50000"/>
                  </a:schemeClr>
                </a:solidFill>
                <a:latin typeface="KG Second Chances Sketch" panose="02000000000000000000"/>
              </a:rPr>
              <a:t> </a:t>
            </a:r>
            <a:endParaRPr lang="es-MX" sz="120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177A5F2-B0A0-4FE2-9210-4F28B699F33E}"/>
              </a:ext>
            </a:extLst>
          </p:cNvPr>
          <p:cNvSpPr/>
          <p:nvPr/>
        </p:nvSpPr>
        <p:spPr>
          <a:xfrm>
            <a:off x="353962" y="2415369"/>
            <a:ext cx="111497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altLang="es-MX" sz="4400" dirty="0" err="1">
                <a:solidFill>
                  <a:schemeClr val="accent6">
                    <a:lumMod val="50000"/>
                  </a:schemeClr>
                </a:solidFill>
                <a:latin typeface="KG Second Chances Sketch" panose="02000000000000000000"/>
              </a:rPr>
              <a:t>Part</a:t>
            </a:r>
            <a:r>
              <a:rPr lang="es-MX" altLang="es-MX" sz="4400">
                <a:solidFill>
                  <a:schemeClr val="accent6">
                    <a:lumMod val="50000"/>
                  </a:schemeClr>
                </a:solidFill>
                <a:latin typeface="KG Second Chances Sketch" panose="02000000000000000000"/>
              </a:rPr>
              <a:t> 6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523276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</a:t>
            </a: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1844825"/>
            <a:ext cx="7164288" cy="3518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0256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Wrong</a:t>
            </a: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1628800"/>
            <a:ext cx="468052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7338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Ability</a:t>
            </a: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0"/>
          <a:stretch/>
        </p:blipFill>
        <p:spPr bwMode="auto">
          <a:xfrm>
            <a:off x="3238500" y="1628801"/>
            <a:ext cx="5715000" cy="4481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21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Height</a:t>
            </a:r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1628801"/>
            <a:ext cx="5508104" cy="4406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1685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Necklace</a:t>
            </a: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9" y="1268761"/>
            <a:ext cx="3635895" cy="545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527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Net</a:t>
            </a:r>
            <a:endParaRPr lang="es-ES" dirty="0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7" y="1484785"/>
            <a:ext cx="4800575" cy="48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393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Park</a:t>
            </a:r>
            <a:endParaRPr lang="es-ES" dirty="0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1508786"/>
            <a:ext cx="7166570" cy="477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376355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31</Words>
  <Application>Microsoft Office PowerPoint</Application>
  <PresentationFormat>Panorámica</PresentationFormat>
  <Paragraphs>19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KG Second Chances Sketch</vt:lpstr>
      <vt:lpstr>Trebuchet MS</vt:lpstr>
      <vt:lpstr>Wingdings 3</vt:lpstr>
      <vt:lpstr>Faceta</vt:lpstr>
      <vt:lpstr>English Vocabulary Beginners </vt:lpstr>
      <vt:lpstr>Presentación de PowerPoint</vt:lpstr>
      <vt:lpstr>Win</vt:lpstr>
      <vt:lpstr>Wrong</vt:lpstr>
      <vt:lpstr>Ability</vt:lpstr>
      <vt:lpstr>Height</vt:lpstr>
      <vt:lpstr>Necklace</vt:lpstr>
      <vt:lpstr>Net</vt:lpstr>
      <vt:lpstr>Park</vt:lpstr>
      <vt:lpstr>Sport</vt:lpstr>
      <vt:lpstr>Stomach</vt:lpstr>
      <vt:lpstr>Swim</vt:lpstr>
      <vt:lpstr>Swimsuit</vt:lpstr>
      <vt:lpstr>Team</vt:lpstr>
      <vt:lpstr>Top</vt:lpstr>
      <vt:lpstr>Wallet</vt:lpstr>
      <vt:lpstr>Wet</vt:lpstr>
      <vt:lpstr>Whistle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 Beginners</dc:title>
  <dc:creator>ELSA MARISA DAVILA AVILA</dc:creator>
  <cp:lastModifiedBy>ELSA MARISA DAVILA AVILA</cp:lastModifiedBy>
  <cp:revision>14</cp:revision>
  <dcterms:created xsi:type="dcterms:W3CDTF">2020-05-30T22:27:29Z</dcterms:created>
  <dcterms:modified xsi:type="dcterms:W3CDTF">2020-08-08T03:39:52Z</dcterms:modified>
</cp:coreProperties>
</file>