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509" r:id="rId3"/>
    <p:sldId id="510" r:id="rId4"/>
    <p:sldId id="511" r:id="rId5"/>
    <p:sldId id="361" r:id="rId6"/>
    <p:sldId id="512" r:id="rId7"/>
    <p:sldId id="513" r:id="rId8"/>
    <p:sldId id="514" r:id="rId9"/>
    <p:sldId id="515" r:id="rId10"/>
    <p:sldId id="516" r:id="rId11"/>
    <p:sldId id="517" r:id="rId12"/>
    <p:sldId id="518" r:id="rId13"/>
    <p:sldId id="519" r:id="rId14"/>
    <p:sldId id="520" r:id="rId15"/>
    <p:sldId id="521" r:id="rId16"/>
    <p:sldId id="522" r:id="rId17"/>
    <p:sldId id="524" r:id="rId18"/>
    <p:sldId id="525" r:id="rId19"/>
    <p:sldId id="526" r:id="rId20"/>
    <p:sldId id="527" r:id="rId21"/>
    <p:sldId id="528" r:id="rId22"/>
    <p:sldId id="529" r:id="rId23"/>
    <p:sldId id="530" r:id="rId24"/>
    <p:sldId id="531" r:id="rId25"/>
    <p:sldId id="307" r:id="rId26"/>
    <p:sldId id="52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 Beginners 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564"/>
          <a:stretch/>
        </p:blipFill>
        <p:spPr>
          <a:xfrm>
            <a:off x="3357216" y="1"/>
            <a:ext cx="79341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628" y="421866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75000"/>
                  </a:schemeClr>
                </a:solidFill>
                <a:latin typeface="KG Second Chances Sketch" panose="02000000000000000000" pitchFamily="2" charset="0"/>
              </a:rPr>
              <a:t>Dinosaur</a:t>
            </a:r>
            <a:endParaRPr lang="es-MX" sz="6000" b="1" dirty="0">
              <a:solidFill>
                <a:schemeClr val="accent6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7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143" y="136661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2"/>
                </a:solidFill>
                <a:latin typeface="KG Second Chances Sketch" panose="02000000000000000000" pitchFamily="2" charset="0"/>
              </a:rPr>
              <a:t>Duck</a:t>
            </a:r>
            <a:endParaRPr lang="es-MX" sz="6000" b="1" dirty="0">
              <a:solidFill>
                <a:schemeClr val="accent2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8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71" y="2759986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bg1">
                    <a:lumMod val="50000"/>
                  </a:schemeClr>
                </a:solidFill>
                <a:latin typeface="KG Second Chances Sketch" panose="02000000000000000000" pitchFamily="2" charset="0"/>
              </a:rPr>
              <a:t>Elephant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592" y="0"/>
            <a:ext cx="5935437" cy="68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28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771" y="2143720"/>
            <a:ext cx="10515600" cy="1325563"/>
          </a:xfrm>
        </p:spPr>
        <p:txBody>
          <a:bodyPr>
            <a:normAutofit/>
          </a:bodyPr>
          <a:lstStyle/>
          <a:p>
            <a:r>
              <a:rPr lang="es-MX" sz="6600" b="1" dirty="0" err="1">
                <a:solidFill>
                  <a:schemeClr val="accent4"/>
                </a:solidFill>
                <a:latin typeface="KG Second Chances Sketch" panose="02000000000000000000" pitchFamily="2" charset="0"/>
              </a:rPr>
              <a:t>Fish</a:t>
            </a:r>
            <a:endParaRPr lang="es-MX" sz="6600" b="1" dirty="0">
              <a:solidFill>
                <a:schemeClr val="accent4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667"/>
          <a:stretch/>
        </p:blipFill>
        <p:spPr>
          <a:xfrm>
            <a:off x="3963080" y="233683"/>
            <a:ext cx="7314520" cy="64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29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32306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4"/>
                </a:solidFill>
                <a:latin typeface="KG Second Chances Sketch" panose="02000000000000000000" pitchFamily="2" charset="0"/>
              </a:rPr>
              <a:t>Giraffe</a:t>
            </a:r>
            <a:endParaRPr lang="es-MX" sz="6000" b="1" dirty="0">
              <a:solidFill>
                <a:schemeClr val="accent4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18"/>
          <a:stretch/>
        </p:blipFill>
        <p:spPr>
          <a:xfrm>
            <a:off x="4071257" y="0"/>
            <a:ext cx="7168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3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24" y="0"/>
            <a:ext cx="10312176" cy="5132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82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rgbClr val="000000"/>
                </a:solidFill>
                <a:latin typeface="KG Second Chances Sketch" panose="02000000000000000000" pitchFamily="2" charset="0"/>
              </a:rPr>
              <a:t>Horse</a:t>
            </a:r>
            <a:endParaRPr lang="es-MX" sz="6000" b="1">
              <a:solidFill>
                <a:srgbClr val="000000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87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057" y="1693182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 err="1">
                <a:latin typeface="KG Second Chances Sketch" panose="02000000000000000000" pitchFamily="2" charset="0"/>
              </a:rPr>
              <a:t>House</a:t>
            </a:r>
            <a:endParaRPr lang="es-MX" sz="6000" dirty="0"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587"/>
          <a:stretch/>
        </p:blipFill>
        <p:spPr>
          <a:xfrm>
            <a:off x="4488994" y="-28481"/>
            <a:ext cx="5808891" cy="68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1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84" y="1665288"/>
            <a:ext cx="8723568" cy="383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>
                <a:latin typeface="KG Second Chances Sketch" panose="02000000000000000000" pitchFamily="2" charset="0"/>
              </a:rPr>
              <a:t>Lion</a:t>
            </a:r>
          </a:p>
        </p:txBody>
      </p:sp>
    </p:spTree>
    <p:extLst>
      <p:ext uri="{BB962C8B-B14F-4D97-AF65-F5344CB8AC3E}">
        <p14:creationId xmlns:p14="http://schemas.microsoft.com/office/powerpoint/2010/main" val="4228746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2" y="11301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Octopus</a:t>
            </a:r>
            <a:endParaRPr lang="es-MX" sz="6000" b="1" dirty="0">
              <a:solidFill>
                <a:schemeClr val="accent1"/>
              </a:solidFill>
              <a:latin typeface="KG Second Chances Sketch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88187" y="69473"/>
            <a:ext cx="2438400" cy="1001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07BFFB4-F7F5-4B44-8410-FB503EC8A39F}"/>
              </a:ext>
            </a:extLst>
          </p:cNvPr>
          <p:cNvGrpSpPr/>
          <p:nvPr/>
        </p:nvGrpSpPr>
        <p:grpSpPr>
          <a:xfrm>
            <a:off x="2628900" y="775796"/>
            <a:ext cx="6259287" cy="5167200"/>
            <a:chOff x="2628900" y="775796"/>
            <a:chExt cx="6259287" cy="5167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1220" b="7252"/>
            <a:stretch/>
          </p:blipFill>
          <p:spPr>
            <a:xfrm>
              <a:off x="2628900" y="1070959"/>
              <a:ext cx="5975856" cy="4872037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F99A3F6-0489-4A9E-9C75-7B41D5C5D8E3}"/>
                </a:ext>
              </a:extLst>
            </p:cNvPr>
            <p:cNvSpPr/>
            <p:nvPr/>
          </p:nvSpPr>
          <p:spPr>
            <a:xfrm>
              <a:off x="7072313" y="775796"/>
              <a:ext cx="1815874" cy="981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736002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0" y="365125"/>
            <a:ext cx="11185340" cy="4801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393" y="5410654"/>
            <a:ext cx="1319213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Pig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7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amífero, perro, parado, grupo&#10;&#10;Descripción generada automáticamente">
            <a:extLst>
              <a:ext uri="{FF2B5EF4-FFF2-40B4-BE49-F238E27FC236}">
                <a16:creationId xmlns:a16="http://schemas.microsoft.com/office/drawing/2014/main" id="{F219B44D-AAFB-4320-9CFB-2087603E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3317"/>
            <a:ext cx="6740013" cy="367925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573EF9-345F-4EEC-AE9F-0FAD552D98D7}"/>
              </a:ext>
            </a:extLst>
          </p:cNvPr>
          <p:cNvSpPr txBox="1"/>
          <p:nvPr/>
        </p:nvSpPr>
        <p:spPr>
          <a:xfrm>
            <a:off x="1652286" y="4252572"/>
            <a:ext cx="7675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Unit four: Animals</a:t>
            </a:r>
            <a:endParaRPr lang="es-MX" sz="7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4FFF1-7784-467C-A995-CE43ED5369BB}"/>
              </a:ext>
            </a:extLst>
          </p:cNvPr>
          <p:cNvSpPr txBox="1"/>
          <p:nvPr/>
        </p:nvSpPr>
        <p:spPr>
          <a:xfrm>
            <a:off x="1685895" y="5258525"/>
            <a:ext cx="1679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Part 1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1670513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16" y="2766218"/>
            <a:ext cx="2271713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2">
                    <a:lumMod val="50000"/>
                  </a:schemeClr>
                </a:solidFill>
                <a:latin typeface="KG Second Chances Sketch" panose="02000000000000000000" pitchFamily="2" charset="0"/>
              </a:rPr>
              <a:t>Puppy</a:t>
            </a:r>
            <a:endParaRPr lang="es-MX" sz="6000" b="1" dirty="0">
              <a:solidFill>
                <a:schemeClr val="accent2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67" y="1071561"/>
            <a:ext cx="6353065" cy="423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251848"/>
            <a:ext cx="8512949" cy="3805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342" y="71367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bg1"/>
                </a:solidFill>
                <a:latin typeface="KG Second Chances Sketch" panose="02000000000000000000" pitchFamily="2" charset="0"/>
              </a:rPr>
              <a:t>Shark</a:t>
            </a:r>
            <a:endParaRPr lang="es-MX" sz="6000" b="1" dirty="0">
              <a:solidFill>
                <a:schemeClr val="bg1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2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287008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2">
                    <a:lumMod val="75000"/>
                  </a:schemeClr>
                </a:solidFill>
                <a:latin typeface="KG Second Chances Sketch" panose="02000000000000000000" pitchFamily="2" charset="0"/>
              </a:rPr>
              <a:t>Tiger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72" y="365124"/>
            <a:ext cx="5799668" cy="43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3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24" y="0"/>
            <a:ext cx="103144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bg1">
                    <a:lumMod val="95000"/>
                  </a:schemeClr>
                </a:solidFill>
                <a:latin typeface="KG Second Chances Sketch" panose="02000000000000000000" pitchFamily="2" charset="0"/>
              </a:rPr>
              <a:t>Turtle</a:t>
            </a:r>
            <a:endParaRPr lang="es-MX" sz="6000" b="1" dirty="0">
              <a:solidFill>
                <a:schemeClr val="bg1">
                  <a:lumMod val="9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5384" y="5093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679822"/>
            <a:ext cx="9622971" cy="4813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latin typeface="KG Second Chances Sketch" panose="02000000000000000000" pitchFamily="2" charset="0"/>
              </a:rPr>
              <a:t>Whale</a:t>
            </a:r>
            <a:r>
              <a:rPr lang="es-MX" sz="6000" b="1" dirty="0">
                <a:latin typeface="KG Second Chances Sketch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8790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 err="1"/>
              <a:t>Call</a:t>
            </a:r>
            <a:endParaRPr lang="es-ES" sz="7200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28801"/>
            <a:ext cx="7884368" cy="401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76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14" y="1000125"/>
            <a:ext cx="8359584" cy="4539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761" y="5539199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latin typeface="KG Second Chances Sketch" panose="02000000000000000000" pitchFamily="2" charset="0"/>
              </a:rPr>
              <a:t>Kitten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7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15E3E78-BF51-4607-86CE-A0299B88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9583" b="1"/>
          <a:stretch/>
        </p:blipFill>
        <p:spPr>
          <a:xfrm>
            <a:off x="20" y="10"/>
            <a:ext cx="7259971" cy="6856105"/>
          </a:xfrm>
          <a:custGeom>
            <a:avLst/>
            <a:gdLst/>
            <a:ahLst/>
            <a:cxnLst/>
            <a:rect l="l" t="t" r="r" b="b"/>
            <a:pathLst>
              <a:path w="7259991" h="6856115">
                <a:moveTo>
                  <a:pt x="0" y="0"/>
                </a:moveTo>
                <a:lnTo>
                  <a:pt x="5841644" y="0"/>
                </a:lnTo>
                <a:lnTo>
                  <a:pt x="7253976" y="4479990"/>
                </a:lnTo>
                <a:lnTo>
                  <a:pt x="7259991" y="4484422"/>
                </a:lnTo>
                <a:lnTo>
                  <a:pt x="5514446" y="6852824"/>
                </a:lnTo>
                <a:lnTo>
                  <a:pt x="6776547" y="6852824"/>
                </a:lnTo>
                <a:lnTo>
                  <a:pt x="6776547" y="6856115"/>
                </a:lnTo>
                <a:lnTo>
                  <a:pt x="0" y="685611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24" y="2404534"/>
            <a:ext cx="5669280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>
                <a:solidFill>
                  <a:srgbClr val="FFFFFF"/>
                </a:solidFill>
              </a:rPr>
              <a:t>Animal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934" r="-2" b="21636"/>
          <a:stretch/>
        </p:blipFill>
        <p:spPr>
          <a:xfrm>
            <a:off x="5883879" y="10"/>
            <a:ext cx="6304947" cy="228599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FCFD6D8-B11A-4FF8-AA6D-F63F472A2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9239" r="2" b="4581"/>
          <a:stretch/>
        </p:blipFill>
        <p:spPr>
          <a:xfrm>
            <a:off x="6604548" y="2286000"/>
            <a:ext cx="5584275" cy="2286000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7" name="Imagen 6" descr="Imagen que contiene mamífero, perro, parado, grupo&#10;&#10;Descripción generada automáticamente">
            <a:extLst>
              <a:ext uri="{FF2B5EF4-FFF2-40B4-BE49-F238E27FC236}">
                <a16:creationId xmlns:a16="http://schemas.microsoft.com/office/drawing/2014/main" id="{832C1ACD-AC31-4D82-A525-1CBA1BF5CD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9" r="-1" b="6299"/>
          <a:stretch/>
        </p:blipFill>
        <p:spPr>
          <a:xfrm>
            <a:off x="5551112" y="4572000"/>
            <a:ext cx="6640888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28" name="Rectangle 29">
            <a:extLst>
              <a:ext uri="{FF2B5EF4-FFF2-40B4-BE49-F238E27FC236}">
                <a16:creationId xmlns:a16="http://schemas.microsoft.com/office/drawing/2014/main" id="{99CDFA5B-0593-4946-8B2B-61B888895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5BC01963-BAEA-42F8-A0A1-D5323FDF5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B60E152-277A-4689-827B-214A55B3D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993689F-A4B8-43C0-ADED-5E8C083DC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9A55474B-4D9C-4A4D-AC41-524963CDB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4463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8">
            <a:extLst>
              <a:ext uri="{FF2B5EF4-FFF2-40B4-BE49-F238E27FC236}">
                <a16:creationId xmlns:a16="http://schemas.microsoft.com/office/drawing/2014/main" id="{0DAF8575-DDD0-43E3-95E0-CF812F06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CA1792-C598-45A3-82EC-60F305DCB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4F3208-0F93-4217-AB03-C74E56572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F862CE08-0EF8-4D30-9F34-5CEF2E35C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F707B85-7DC9-4931-8C39-C2802F1F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9409EB7-9549-43B7-9597-771D971C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95D6453-5D14-445F-B965-BA2F9177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62F0BDF-F752-4F9D-826C-376BA43AF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019CD532-CC2D-41A0-B2E5-1A177CC06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51829B1-B54D-428F-B99F-234847A0C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8483DED-5995-47C7-9E6E-3340224B3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n 3" descr="Imagen que contiene naranja, colorido, pelota, joven&#10;&#10;Descripción generada automáticamente">
            <a:extLst>
              <a:ext uri="{FF2B5EF4-FFF2-40B4-BE49-F238E27FC236}">
                <a16:creationId xmlns:a16="http://schemas.microsoft.com/office/drawing/2014/main" id="{B22E327C-72AD-4A6F-95CA-109843287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40" y="1066377"/>
            <a:ext cx="653163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34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 panose="02000000000000000000" pitchFamily="2" charset="0"/>
              </a:rPr>
              <a:t>Break 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  <p:pic>
        <p:nvPicPr>
          <p:cNvPr id="5" name="Imagen 4" descr="Imagen que contiene persona, béisbol, murciélago, sostener&#10;&#10;Descripción generada automáticamente">
            <a:extLst>
              <a:ext uri="{FF2B5EF4-FFF2-40B4-BE49-F238E27FC236}">
                <a16:creationId xmlns:a16="http://schemas.microsoft.com/office/drawing/2014/main" id="{D89AC38A-9C43-485F-910A-DE046130C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35" y="1339204"/>
            <a:ext cx="7358462" cy="48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3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057" y="365125"/>
            <a:ext cx="11190514" cy="607921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>
                <a:solidFill>
                  <a:schemeClr val="bg1"/>
                </a:solidFill>
                <a:latin typeface="KG Second Chances Sketch" panose="02000000000000000000" pitchFamily="2" charset="0"/>
              </a:rPr>
              <a:t>Brown</a:t>
            </a:r>
          </a:p>
        </p:txBody>
      </p:sp>
    </p:spTree>
    <p:extLst>
      <p:ext uri="{BB962C8B-B14F-4D97-AF65-F5344CB8AC3E}">
        <p14:creationId xmlns:p14="http://schemas.microsoft.com/office/powerpoint/2010/main" val="422566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6" y="1802039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Bunny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1032231"/>
            <a:ext cx="6722513" cy="42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4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6000" dirty="0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Cat</a:t>
            </a:r>
            <a:endParaRPr lang="es-MX" sz="6000" dirty="0">
              <a:solidFill>
                <a:schemeClr val="accent1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11" y="1757363"/>
            <a:ext cx="7851291" cy="3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84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2" y="254226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latin typeface="KG Second Chances Sketch" panose="02000000000000000000" pitchFamily="2" charset="0"/>
              </a:rPr>
              <a:t>Cow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62" y="365125"/>
            <a:ext cx="9103367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3228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32</Words>
  <Application>Microsoft Office PowerPoint</Application>
  <PresentationFormat>Panorámica</PresentationFormat>
  <Paragraphs>26</Paragraphs>
  <Slides>26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KG Second Chances Sketch</vt:lpstr>
      <vt:lpstr>Trebuchet MS</vt:lpstr>
      <vt:lpstr>Wingdings 3</vt:lpstr>
      <vt:lpstr>Faceta</vt:lpstr>
      <vt:lpstr>English Vocabulary Beginners </vt:lpstr>
      <vt:lpstr>Presentación de PowerPoint</vt:lpstr>
      <vt:lpstr>Animal</vt:lpstr>
      <vt:lpstr>Presentación de PowerPoint</vt:lpstr>
      <vt:lpstr>Break </vt:lpstr>
      <vt:lpstr>Brown</vt:lpstr>
      <vt:lpstr>Bunny</vt:lpstr>
      <vt:lpstr>Cat</vt:lpstr>
      <vt:lpstr>Cow</vt:lpstr>
      <vt:lpstr>Dinosaur</vt:lpstr>
      <vt:lpstr>Duck</vt:lpstr>
      <vt:lpstr>Elephant</vt:lpstr>
      <vt:lpstr>Fish</vt:lpstr>
      <vt:lpstr>Giraffe</vt:lpstr>
      <vt:lpstr>Horse</vt:lpstr>
      <vt:lpstr>House</vt:lpstr>
      <vt:lpstr>Lion</vt:lpstr>
      <vt:lpstr>Octopus</vt:lpstr>
      <vt:lpstr>Pig</vt:lpstr>
      <vt:lpstr>Puppy</vt:lpstr>
      <vt:lpstr>Shark</vt:lpstr>
      <vt:lpstr>Tiger </vt:lpstr>
      <vt:lpstr>Turtle</vt:lpstr>
      <vt:lpstr>Whale </vt:lpstr>
      <vt:lpstr>Call</vt:lpstr>
      <vt:lpstr>Kitten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12</cp:revision>
  <dcterms:created xsi:type="dcterms:W3CDTF">2020-05-30T22:27:29Z</dcterms:created>
  <dcterms:modified xsi:type="dcterms:W3CDTF">2020-08-08T03:55:27Z</dcterms:modified>
</cp:coreProperties>
</file>