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509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56" r:id="rId28"/>
    <p:sldId id="557" r:id="rId29"/>
    <p:sldId id="558" r:id="rId30"/>
    <p:sldId id="580" r:id="rId31"/>
    <p:sldId id="559" r:id="rId32"/>
    <p:sldId id="560" r:id="rId33"/>
    <p:sldId id="561" r:id="rId34"/>
    <p:sldId id="562" r:id="rId35"/>
    <p:sldId id="563" r:id="rId36"/>
    <p:sldId id="56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Draw 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48B5BC8-BED6-4AF2-8267-9C943C8A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064" y="1877953"/>
            <a:ext cx="4783346" cy="37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drop</a:t>
            </a:r>
          </a:p>
        </p:txBody>
      </p:sp>
      <p:pic>
        <p:nvPicPr>
          <p:cNvPr id="8" name="Imagen 7" descr="Imagen que contiene muñeca, juguete, dibujo, mujer&#10;&#10;Descripción generada automáticamente">
            <a:extLst>
              <a:ext uri="{FF2B5EF4-FFF2-40B4-BE49-F238E27FC236}">
                <a16:creationId xmlns:a16="http://schemas.microsoft.com/office/drawing/2014/main" id="{4D0CCF7D-E6C7-4F35-B1F6-2A7347C5E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27622" b="-3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2" y="17802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fly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D81804-C7D3-47B2-8DD9-E73AF202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"/>
          <a:stretch/>
        </p:blipFill>
        <p:spPr>
          <a:xfrm>
            <a:off x="3279892" y="1745251"/>
            <a:ext cx="5632215" cy="40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20" y="0"/>
            <a:ext cx="10193559" cy="5621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43" y="23449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1"/>
                </a:solidFill>
                <a:latin typeface="KG Second Chances Sketch" panose="02000000000000000000" pitchFamily="2" charset="0"/>
              </a:rPr>
              <a:t>fox</a:t>
            </a:r>
            <a:endParaRPr lang="es-MX" sz="6000" b="1" dirty="0">
              <a:solidFill>
                <a:schemeClr val="bg1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8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0"/>
            <a:ext cx="102895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198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1"/>
                </a:solidFill>
                <a:latin typeface="KG Second Chances Sketch" panose="02000000000000000000" pitchFamily="2" charset="0"/>
              </a:rPr>
              <a:t>frog</a:t>
            </a:r>
            <a:endParaRPr lang="es-MX" sz="6000" b="1" dirty="0">
              <a:solidFill>
                <a:schemeClr val="bg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6030" y="5597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1388383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gorilla</a:t>
            </a:r>
            <a:endParaRPr lang="es-MX" sz="6000" b="1" dirty="0">
              <a:solidFill>
                <a:schemeClr val="accent6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2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5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20" y="128045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G Second Chances Sketch" panose="02000000000000000000" pitchFamily="2" charset="0"/>
              </a:rPr>
              <a:t>hippo</a:t>
            </a:r>
            <a:endParaRPr lang="es-MX" sz="6000" b="1" dirty="0">
              <a:solidFill>
                <a:schemeClr val="tx1">
                  <a:lumMod val="65000"/>
                  <a:lumOff val="3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39" y="0"/>
            <a:ext cx="8972036" cy="59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6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29353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75000"/>
                  </a:schemeClr>
                </a:solidFill>
                <a:latin typeface="KG Second Chances Sketch" panose="02000000000000000000" pitchFamily="2" charset="0"/>
              </a:rPr>
              <a:t>hump</a:t>
            </a:r>
            <a:endParaRPr lang="es-MX" sz="6000" b="1" dirty="0">
              <a:solidFill>
                <a:schemeClr val="accent4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r="16072" b="44444"/>
          <a:stretch/>
        </p:blipFill>
        <p:spPr>
          <a:xfrm>
            <a:off x="4724400" y="1690688"/>
            <a:ext cx="7228114" cy="381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592285" y="3339079"/>
            <a:ext cx="315685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05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221368"/>
            <a:ext cx="9405257" cy="6418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495889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monkey</a:t>
            </a:r>
            <a:endParaRPr lang="es-MX" sz="6000" b="1" dirty="0">
              <a:solidFill>
                <a:schemeClr val="accent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3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72" y="104003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3">
                    <a:lumMod val="75000"/>
                  </a:schemeClr>
                </a:solidFill>
                <a:latin typeface="KG Second Chances Sketch" panose="02000000000000000000" pitchFamily="2" charset="0"/>
              </a:rPr>
              <a:t>mouse</a:t>
            </a:r>
          </a:p>
        </p:txBody>
      </p:sp>
      <p:pic>
        <p:nvPicPr>
          <p:cNvPr id="3074" name="Picture 2" descr="Resultado de imagen para mouse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2884" b="14637"/>
          <a:stretch/>
        </p:blipFill>
        <p:spPr bwMode="auto">
          <a:xfrm>
            <a:off x="4332514" y="96714"/>
            <a:ext cx="7796135" cy="67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4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amífero, perro, parado, grupo&#10;&#10;Descripción generada automáticamente">
            <a:extLst>
              <a:ext uri="{FF2B5EF4-FFF2-40B4-BE49-F238E27FC236}">
                <a16:creationId xmlns:a16="http://schemas.microsoft.com/office/drawing/2014/main" id="{F219B44D-AAFB-4320-9CFB-2087603E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3317"/>
            <a:ext cx="6740013" cy="36792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573EF9-345F-4EEC-AE9F-0FAD552D98D7}"/>
              </a:ext>
            </a:extLst>
          </p:cNvPr>
          <p:cNvSpPr txBox="1"/>
          <p:nvPr/>
        </p:nvSpPr>
        <p:spPr>
          <a:xfrm>
            <a:off x="1652286" y="4252572"/>
            <a:ext cx="7675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Unit four: Animals</a:t>
            </a:r>
            <a:endParaRPr lang="es-MX" sz="7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4FFF1-7784-467C-A995-CE43ED5369BB}"/>
              </a:ext>
            </a:extLst>
          </p:cNvPr>
          <p:cNvSpPr txBox="1"/>
          <p:nvPr/>
        </p:nvSpPr>
        <p:spPr>
          <a:xfrm>
            <a:off x="1685895" y="5258525"/>
            <a:ext cx="1679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Part 2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67051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Move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" name="Imagen 4" descr="Imagen que contiene exterior, persona, saltar, aire&#10;&#10;Descripción generada automáticamente">
            <a:extLst>
              <a:ext uri="{FF2B5EF4-FFF2-40B4-BE49-F238E27FC236}">
                <a16:creationId xmlns:a16="http://schemas.microsoft.com/office/drawing/2014/main" id="{8B04471A-6023-4801-A2B4-41F3C12BE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7596"/>
            <a:ext cx="7779502" cy="5183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114" y="365125"/>
            <a:ext cx="5649686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penguin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96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514" y="365125"/>
            <a:ext cx="10069286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pet</a:t>
            </a:r>
            <a:endParaRPr lang="es-MX" sz="6000" b="1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300" y="515278"/>
            <a:ext cx="4833256" cy="2873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92" y="1801815"/>
            <a:ext cx="3037795" cy="4564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875" y="3895478"/>
            <a:ext cx="4833256" cy="27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8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1235982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50000"/>
                  </a:schemeClr>
                </a:solidFill>
                <a:latin typeface="KG Second Chances Sketch" panose="02000000000000000000" pitchFamily="2" charset="0"/>
              </a:rPr>
              <a:t>dog</a:t>
            </a:r>
            <a:endParaRPr lang="es-MX" sz="6000" b="1" dirty="0">
              <a:solidFill>
                <a:schemeClr val="accent4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293" y="0"/>
            <a:ext cx="905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3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193266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latin typeface="KG Second Chances Sketch" panose="02000000000000000000" pitchFamily="2" charset="0"/>
              </a:rPr>
              <a:t>R</a:t>
            </a:r>
            <a:r>
              <a:rPr lang="es-MX" sz="6000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ooster</a:t>
            </a:r>
            <a:endParaRPr lang="es-MX" sz="6000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69" y="-181138"/>
            <a:ext cx="7791450" cy="68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2" y="365125"/>
            <a:ext cx="10965838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2"/>
                </a:solidFill>
                <a:latin typeface="KG Second Chances Sketch" panose="02000000000000000000" pitchFamily="2" charset="0"/>
              </a:rPr>
              <a:t>snake</a:t>
            </a:r>
            <a:endParaRPr lang="es-MX" sz="6000" b="1" dirty="0">
              <a:solidFill>
                <a:schemeClr val="bg2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937" y="5568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52" y="2103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latin typeface="KG Second Chances Sketch" panose="02000000000000000000" pitchFamily="2" charset="0"/>
              </a:rPr>
              <a:t>Zebra</a:t>
            </a:r>
            <a:endParaRPr lang="es-MX" sz="6000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157" y="365125"/>
            <a:ext cx="8814391" cy="64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8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ant </a:t>
            </a:r>
          </a:p>
        </p:txBody>
      </p:sp>
      <p:pic>
        <p:nvPicPr>
          <p:cNvPr id="22530" name="Picture 2" descr="Resultado de imagen para 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70137"/>
            <a:ext cx="96678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585" y="6057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022" y="695325"/>
            <a:ext cx="8596668" cy="1320800"/>
          </a:xfrm>
        </p:spPr>
        <p:txBody>
          <a:bodyPr>
            <a:normAutofit/>
          </a:bodyPr>
          <a:lstStyle/>
          <a:p>
            <a:r>
              <a:rPr lang="es-MX" sz="4800" dirty="0" err="1"/>
              <a:t>Bird</a:t>
            </a:r>
            <a:r>
              <a:rPr lang="es-MX" sz="4800" dirty="0"/>
              <a:t> </a:t>
            </a:r>
          </a:p>
        </p:txBody>
      </p:sp>
      <p:pic>
        <p:nvPicPr>
          <p:cNvPr id="21506" name="Picture 2" descr="Resultado de imagen para 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121023"/>
            <a:ext cx="6334125" cy="4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522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bugs </a:t>
            </a:r>
          </a:p>
        </p:txBody>
      </p:sp>
      <p:pic>
        <p:nvPicPr>
          <p:cNvPr id="20482" name="Picture 2" descr="Resultado de imagen para bugs ty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82" y="-2035234"/>
            <a:ext cx="6333067" cy="9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6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Alligator</a:t>
            </a:r>
          </a:p>
        </p:txBody>
      </p:sp>
      <p:pic>
        <p:nvPicPr>
          <p:cNvPr id="4" name="Picture 5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04FAD834-A342-403E-B813-86E753C0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02" y="2319337"/>
            <a:ext cx="4472796" cy="38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59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insects</a:t>
            </a:r>
          </a:p>
        </p:txBody>
      </p:sp>
      <p:pic>
        <p:nvPicPr>
          <p:cNvPr id="60418" name="Picture 2" descr="Resultado de imagen para insects dibuj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1004" y="1807664"/>
            <a:ext cx="3448050" cy="394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454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600" dirty="0"/>
              <a:t>carry</a:t>
            </a:r>
            <a:r>
              <a:rPr lang="es-MX" dirty="0"/>
              <a:t> </a:t>
            </a:r>
          </a:p>
        </p:txBody>
      </p:sp>
      <p:pic>
        <p:nvPicPr>
          <p:cNvPr id="19458" name="Picture 2" descr="Resultado de imagen para ca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41" y="1027906"/>
            <a:ext cx="3837517" cy="55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1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caterpillar </a:t>
            </a:r>
          </a:p>
        </p:txBody>
      </p:sp>
      <p:pic>
        <p:nvPicPr>
          <p:cNvPr id="17410" name="Picture 2" descr="Resultado de imagen para caterpi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54" y="1705065"/>
            <a:ext cx="7578891" cy="41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395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7200" dirty="0"/>
              <a:t>crab</a:t>
            </a:r>
            <a:r>
              <a:rPr lang="es-MX" dirty="0"/>
              <a:t> </a:t>
            </a:r>
          </a:p>
        </p:txBody>
      </p:sp>
      <p:pic>
        <p:nvPicPr>
          <p:cNvPr id="4" name="Picture 2" descr="Resultado de imagen para 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66" y="1027906"/>
            <a:ext cx="66675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6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feed </a:t>
            </a:r>
          </a:p>
        </p:txBody>
      </p:sp>
      <p:pic>
        <p:nvPicPr>
          <p:cNvPr id="4" name="Picture 2" descr="Resultado de imagen para feed ve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21" y="1437871"/>
            <a:ext cx="7227358" cy="48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13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grasshopper </a:t>
            </a:r>
          </a:p>
        </p:txBody>
      </p:sp>
      <p:pic>
        <p:nvPicPr>
          <p:cNvPr id="14338" name="Picture 2" descr="Resultado de imagen para grassho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67" y="1747838"/>
            <a:ext cx="6383540" cy="424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1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dirty="0"/>
              <a:t>hen</a:t>
            </a:r>
            <a:r>
              <a:rPr lang="es-MX" dirty="0"/>
              <a:t> </a:t>
            </a:r>
          </a:p>
        </p:txBody>
      </p:sp>
      <p:pic>
        <p:nvPicPr>
          <p:cNvPr id="13314" name="Picture 2" descr="Resultado de imagen para 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2" y="1027906"/>
            <a:ext cx="6238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4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Bear 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43510DF-AD12-4BAA-B9F2-801D6E87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38" y="1778570"/>
            <a:ext cx="4565170" cy="46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/>
                <a:cs typeface="Calibri Light"/>
              </a:rPr>
              <a:t>Bee </a:t>
            </a:r>
            <a:endParaRPr lang="en-US">
              <a:cs typeface="Calibri Ligh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EE14E18-AC52-46B9-89BF-5DFC2A76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07" y="1710278"/>
            <a:ext cx="5281881" cy="39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Box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1DD745F0-B1EE-4745-8924-F219F375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46" y="1158367"/>
            <a:ext cx="4843911" cy="46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Butterfly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7181A83-6416-45E7-88A6-C66E5F6E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116" y="1710278"/>
            <a:ext cx="4117315" cy="42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8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/>
              </a:rPr>
              <a:t>Camel 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CFC7635-A65E-40A6-B8C9-24E3BC44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558" y="1757362"/>
            <a:ext cx="5538696" cy="42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Dolphin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F896528-C44D-4AE1-90E3-FB5B9706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742" y="2219325"/>
            <a:ext cx="5322138" cy="34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608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43</Words>
  <Application>Microsoft Office PowerPoint</Application>
  <PresentationFormat>Panorámica</PresentationFormat>
  <Paragraphs>37</Paragraphs>
  <Slides>36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Presentación de PowerPoint</vt:lpstr>
      <vt:lpstr>Alligator</vt:lpstr>
      <vt:lpstr>Bear </vt:lpstr>
      <vt:lpstr>Bee </vt:lpstr>
      <vt:lpstr>Box</vt:lpstr>
      <vt:lpstr>Butterfly</vt:lpstr>
      <vt:lpstr>Camel </vt:lpstr>
      <vt:lpstr>Dolphin</vt:lpstr>
      <vt:lpstr>Draw </vt:lpstr>
      <vt:lpstr>drop</vt:lpstr>
      <vt:lpstr>fly</vt:lpstr>
      <vt:lpstr>fox</vt:lpstr>
      <vt:lpstr>frog</vt:lpstr>
      <vt:lpstr>gorilla</vt:lpstr>
      <vt:lpstr>hippo</vt:lpstr>
      <vt:lpstr>hump</vt:lpstr>
      <vt:lpstr>monkey</vt:lpstr>
      <vt:lpstr>mouse</vt:lpstr>
      <vt:lpstr>Move</vt:lpstr>
      <vt:lpstr>penguin</vt:lpstr>
      <vt:lpstr>pet</vt:lpstr>
      <vt:lpstr>dog</vt:lpstr>
      <vt:lpstr>Rooster</vt:lpstr>
      <vt:lpstr>snake</vt:lpstr>
      <vt:lpstr>Zebra</vt:lpstr>
      <vt:lpstr>ant </vt:lpstr>
      <vt:lpstr>Bird </vt:lpstr>
      <vt:lpstr>bugs </vt:lpstr>
      <vt:lpstr>insects</vt:lpstr>
      <vt:lpstr>carry </vt:lpstr>
      <vt:lpstr>caterpillar </vt:lpstr>
      <vt:lpstr>crab </vt:lpstr>
      <vt:lpstr>feed </vt:lpstr>
      <vt:lpstr>grasshopper </vt:lpstr>
      <vt:lpstr>hen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12</cp:revision>
  <dcterms:created xsi:type="dcterms:W3CDTF">2020-05-30T22:27:29Z</dcterms:created>
  <dcterms:modified xsi:type="dcterms:W3CDTF">2020-08-08T03:55:56Z</dcterms:modified>
</cp:coreProperties>
</file>