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509" r:id="rId3"/>
    <p:sldId id="565" r:id="rId4"/>
    <p:sldId id="566" r:id="rId5"/>
    <p:sldId id="309" r:id="rId6"/>
    <p:sldId id="572" r:id="rId7"/>
    <p:sldId id="316" r:id="rId8"/>
    <p:sldId id="573" r:id="rId9"/>
    <p:sldId id="31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mamífero, perro, parado, grupo&#10;&#10;Descripción generada automáticamente">
            <a:extLst>
              <a:ext uri="{FF2B5EF4-FFF2-40B4-BE49-F238E27FC236}">
                <a16:creationId xmlns:a16="http://schemas.microsoft.com/office/drawing/2014/main" id="{F219B44D-AAFB-4320-9CFB-2087603E9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73317"/>
            <a:ext cx="6740013" cy="367925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D573EF9-345F-4EEC-AE9F-0FAD552D98D7}"/>
              </a:ext>
            </a:extLst>
          </p:cNvPr>
          <p:cNvSpPr txBox="1"/>
          <p:nvPr/>
        </p:nvSpPr>
        <p:spPr>
          <a:xfrm>
            <a:off x="1652286" y="4252572"/>
            <a:ext cx="7675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Unit four: Animals</a:t>
            </a:r>
            <a:endParaRPr lang="es-MX" sz="7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B4FFF1-7784-467C-A995-CE43ED5369BB}"/>
              </a:ext>
            </a:extLst>
          </p:cNvPr>
          <p:cNvSpPr txBox="1"/>
          <p:nvPr/>
        </p:nvSpPr>
        <p:spPr>
          <a:xfrm>
            <a:off x="1685895" y="5258525"/>
            <a:ext cx="16794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Part 3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67051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3182" y="609600"/>
            <a:ext cx="5973589" cy="1320800"/>
          </a:xfrm>
        </p:spPr>
        <p:txBody>
          <a:bodyPr>
            <a:normAutofit/>
          </a:bodyPr>
          <a:lstStyle/>
          <a:p>
            <a:r>
              <a:rPr lang="es-MX" sz="4800" dirty="0"/>
              <a:t>hungry/full </a:t>
            </a:r>
          </a:p>
        </p:txBody>
      </p:sp>
      <p:pic>
        <p:nvPicPr>
          <p:cNvPr id="12290" name="Picture 2" descr="Resultado de imagen para hungry/ful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82"/>
          <a:stretch/>
        </p:blipFill>
        <p:spPr bwMode="auto">
          <a:xfrm>
            <a:off x="1337118" y="1557337"/>
            <a:ext cx="6934200" cy="398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47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</a:p>
        </p:txBody>
      </p:sp>
      <p:pic>
        <p:nvPicPr>
          <p:cNvPr id="11266" name="Picture 2" descr="Resultado de imagen para inside preposi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054" y="1447270"/>
            <a:ext cx="6583891" cy="492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30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ladybug </a:t>
            </a:r>
          </a:p>
        </p:txBody>
      </p:sp>
      <p:pic>
        <p:nvPicPr>
          <p:cNvPr id="10242" name="Picture 2" descr="Resultado de imagen para ladybu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14" y="1590676"/>
            <a:ext cx="7843307" cy="4411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95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mosquito </a:t>
            </a:r>
          </a:p>
        </p:txBody>
      </p:sp>
      <p:pic>
        <p:nvPicPr>
          <p:cNvPr id="4098" name="Picture 2" descr="Resultado de imagen para mos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270001"/>
            <a:ext cx="8209491" cy="461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18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5400" dirty="0"/>
              <a:t>nest</a:t>
            </a:r>
            <a:r>
              <a:rPr lang="es-MX" dirty="0"/>
              <a:t> </a:t>
            </a:r>
          </a:p>
        </p:txBody>
      </p:sp>
      <p:pic>
        <p:nvPicPr>
          <p:cNvPr id="3074" name="Picture 2" descr="Resultado de imagen para n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304" y="2141907"/>
            <a:ext cx="64389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20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5400" dirty="0"/>
              <a:t>spider</a:t>
            </a:r>
            <a:r>
              <a:rPr lang="es-MX" dirty="0"/>
              <a:t> </a:t>
            </a:r>
          </a:p>
        </p:txBody>
      </p:sp>
      <p:pic>
        <p:nvPicPr>
          <p:cNvPr id="2050" name="Picture 2" descr="Resultado de imagen para spi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3" y="439207"/>
            <a:ext cx="3862388" cy="5635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183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5400" dirty="0"/>
              <a:t>zoo</a:t>
            </a:r>
            <a:r>
              <a:rPr lang="es-MX" dirty="0"/>
              <a:t> </a:t>
            </a:r>
          </a:p>
        </p:txBody>
      </p:sp>
      <p:pic>
        <p:nvPicPr>
          <p:cNvPr id="1026" name="Picture 2" descr="Resultado de imagen para zoolog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1690688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6908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18</Words>
  <Application>Microsoft Office PowerPoint</Application>
  <PresentationFormat>Panorámica</PresentationFormat>
  <Paragraphs>10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English Vocabulary Beginners </vt:lpstr>
      <vt:lpstr>Presentación de PowerPoint</vt:lpstr>
      <vt:lpstr>hungry/full </vt:lpstr>
      <vt:lpstr> </vt:lpstr>
      <vt:lpstr>ladybug </vt:lpstr>
      <vt:lpstr>mosquito </vt:lpstr>
      <vt:lpstr>nest </vt:lpstr>
      <vt:lpstr>spider </vt:lpstr>
      <vt:lpstr>zoo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</dc:title>
  <dc:creator>ELSA MARISA DAVILA AVILA</dc:creator>
  <cp:lastModifiedBy>ELSA MARISA DAVILA AVILA</cp:lastModifiedBy>
  <cp:revision>12</cp:revision>
  <dcterms:created xsi:type="dcterms:W3CDTF">2020-05-30T22:27:29Z</dcterms:created>
  <dcterms:modified xsi:type="dcterms:W3CDTF">2020-08-08T03:56:53Z</dcterms:modified>
</cp:coreProperties>
</file>