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80" r:id="rId2"/>
    <p:sldId id="509" r:id="rId3"/>
    <p:sldId id="319" r:id="rId4"/>
    <p:sldId id="320" r:id="rId5"/>
    <p:sldId id="574" r:id="rId6"/>
    <p:sldId id="575" r:id="rId7"/>
    <p:sldId id="576" r:id="rId8"/>
    <p:sldId id="577" r:id="rId9"/>
    <p:sldId id="578" r:id="rId10"/>
    <p:sldId id="579" r:id="rId11"/>
    <p:sldId id="581" r:id="rId12"/>
    <p:sldId id="582" r:id="rId13"/>
    <p:sldId id="583" r:id="rId14"/>
    <p:sldId id="584" r:id="rId15"/>
    <p:sldId id="58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00CC99"/>
    <a:srgbClr val="80008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192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809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0925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475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966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09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423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76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301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43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874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919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61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050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09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6596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12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70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2050" name="Picture 2" descr="Imagen que contiene computadora, monitor, pantalla&#10;&#10;Descripción generada automáticamente">
            <a:extLst>
              <a:ext uri="{FF2B5EF4-FFF2-40B4-BE49-F238E27FC236}">
                <a16:creationId xmlns:a16="http://schemas.microsoft.com/office/drawing/2014/main" id="{457F569B-BDCE-4CD3-A8C9-07ABC5F1C5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8" t="8889" b="3944"/>
          <a:stretch/>
        </p:blipFill>
        <p:spPr bwMode="auto">
          <a:xfrm>
            <a:off x="1" y="10"/>
            <a:ext cx="12191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Isosceles Triangle 82">
            <a:extLst>
              <a:ext uri="{FF2B5EF4-FFF2-40B4-BE49-F238E27FC236}">
                <a16:creationId xmlns:a16="http://schemas.microsoft.com/office/drawing/2014/main" id="{3559A5F2-8BE0-4998-A1E4-1B145465A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4" name="Parallelogram 84">
            <a:extLst>
              <a:ext uri="{FF2B5EF4-FFF2-40B4-BE49-F238E27FC236}">
                <a16:creationId xmlns:a16="http://schemas.microsoft.com/office/drawing/2014/main" id="{3A6596D4-D53C-424F-9F16-CC8686C07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4541" y="0"/>
            <a:ext cx="7315200" cy="6858000"/>
          </a:xfrm>
          <a:prstGeom prst="parallelogram">
            <a:avLst>
              <a:gd name="adj" fmla="val 14937"/>
            </a:avLst>
          </a:prstGeom>
          <a:solidFill>
            <a:schemeClr val="tx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55" name="Straight Connector 86">
            <a:extLst>
              <a:ext uri="{FF2B5EF4-FFF2-40B4-BE49-F238E27FC236}">
                <a16:creationId xmlns:a16="http://schemas.microsoft.com/office/drawing/2014/main" id="{81BB890B-70D4-42FE-A599-6AEF1A42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6" name="Straight Connector 88">
            <a:extLst>
              <a:ext uri="{FF2B5EF4-FFF2-40B4-BE49-F238E27FC236}">
                <a16:creationId xmlns:a16="http://schemas.microsoft.com/office/drawing/2014/main" id="{3842D646-B58C-43C8-8152-01BC782B7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7" name="Rectangle 23">
            <a:extLst>
              <a:ext uri="{FF2B5EF4-FFF2-40B4-BE49-F238E27FC236}">
                <a16:creationId xmlns:a16="http://schemas.microsoft.com/office/drawing/2014/main" id="{9772CABD-4211-42AA-B349-D4002E52F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8" name="Rectangle 25">
            <a:extLst>
              <a:ext uri="{FF2B5EF4-FFF2-40B4-BE49-F238E27FC236}">
                <a16:creationId xmlns:a16="http://schemas.microsoft.com/office/drawing/2014/main" id="{BBD91630-4DBA-4294-8016-FEB5C3B0C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9" name="Isosceles Triangle 94">
            <a:extLst>
              <a:ext uri="{FF2B5EF4-FFF2-40B4-BE49-F238E27FC236}">
                <a16:creationId xmlns:a16="http://schemas.microsoft.com/office/drawing/2014/main" id="{E67D1587-504D-41BC-9D48-B61257BFB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6AA49F-FCAD-4CB9-AAC8-58B2D78FA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200" y="1678665"/>
            <a:ext cx="4569803" cy="23691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5400" dirty="0"/>
              <a:t>English Vocabulary Beginners </a:t>
            </a:r>
          </a:p>
        </p:txBody>
      </p:sp>
      <p:sp>
        <p:nvSpPr>
          <p:cNvPr id="2060" name="Rectangle 27">
            <a:extLst>
              <a:ext uri="{FF2B5EF4-FFF2-40B4-BE49-F238E27FC236}">
                <a16:creationId xmlns:a16="http://schemas.microsoft.com/office/drawing/2014/main" id="{8765DD1A-F044-4DE7-8A9B-7C30DC85A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61" name="Rectangle 28">
            <a:extLst>
              <a:ext uri="{FF2B5EF4-FFF2-40B4-BE49-F238E27FC236}">
                <a16:creationId xmlns:a16="http://schemas.microsoft.com/office/drawing/2014/main" id="{2FE2170D-72D6-48A8-8E9A-BFF3BF03D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1" name="Rectangle 29">
            <a:extLst>
              <a:ext uri="{FF2B5EF4-FFF2-40B4-BE49-F238E27FC236}">
                <a16:creationId xmlns:a16="http://schemas.microsoft.com/office/drawing/2014/main" id="{01D19436-094D-463D-AFEA-870FDBD0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" name="Isosceles Triangle 102">
            <a:extLst>
              <a:ext uri="{FF2B5EF4-FFF2-40B4-BE49-F238E27FC236}">
                <a16:creationId xmlns:a16="http://schemas.microsoft.com/office/drawing/2014/main" id="{9A2DE6E0-967C-4C58-8558-EC08F1138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goat</a:t>
            </a:r>
          </a:p>
        </p:txBody>
      </p:sp>
      <p:sp>
        <p:nvSpPr>
          <p:cNvPr id="61442" name="AutoShape 2" descr="Resultado de imagen para goat dibujo"/>
          <p:cNvSpPr>
            <a:spLocks noChangeAspect="1" noChangeArrowheads="1"/>
          </p:cNvSpPr>
          <p:nvPr/>
        </p:nvSpPr>
        <p:spPr bwMode="auto">
          <a:xfrm>
            <a:off x="155575" y="-1889125"/>
            <a:ext cx="4238625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4" name="AutoShape 4" descr="Resultado de imagen para goat dibujo"/>
          <p:cNvSpPr>
            <a:spLocks noChangeAspect="1" noChangeArrowheads="1"/>
          </p:cNvSpPr>
          <p:nvPr/>
        </p:nvSpPr>
        <p:spPr bwMode="auto">
          <a:xfrm>
            <a:off x="155575" y="-1889125"/>
            <a:ext cx="4238625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446" name="Picture 6" descr="Resultado de imagen para goat dibuj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08227" y="2011680"/>
            <a:ext cx="5002202" cy="46537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8365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jellyfish</a:t>
            </a:r>
          </a:p>
        </p:txBody>
      </p:sp>
      <p:pic>
        <p:nvPicPr>
          <p:cNvPr id="59394" name="Picture 2" descr="Resultado de imagen para jellyfish dibuj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96544" y="1508761"/>
            <a:ext cx="4131035" cy="51271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24971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kangaroo</a:t>
            </a:r>
          </a:p>
        </p:txBody>
      </p:sp>
      <p:sp>
        <p:nvSpPr>
          <p:cNvPr id="58370" name="AutoShape 2" descr="Resultado de imagen para kangaroo dibujo"/>
          <p:cNvSpPr>
            <a:spLocks noChangeAspect="1" noChangeArrowheads="1"/>
          </p:cNvSpPr>
          <p:nvPr/>
        </p:nvSpPr>
        <p:spPr bwMode="auto">
          <a:xfrm>
            <a:off x="155575" y="-1889125"/>
            <a:ext cx="3876675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2" name="AutoShape 4" descr="Resultado de imagen para kangaroo dibujo"/>
          <p:cNvSpPr>
            <a:spLocks noChangeAspect="1" noChangeArrowheads="1"/>
          </p:cNvSpPr>
          <p:nvPr/>
        </p:nvSpPr>
        <p:spPr bwMode="auto">
          <a:xfrm>
            <a:off x="155575" y="-1889125"/>
            <a:ext cx="3876675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4" name="AutoShape 6" descr="Resultado de imagen para kangaroo dibujo"/>
          <p:cNvSpPr>
            <a:spLocks noChangeAspect="1" noChangeArrowheads="1"/>
          </p:cNvSpPr>
          <p:nvPr/>
        </p:nvSpPr>
        <p:spPr bwMode="auto">
          <a:xfrm>
            <a:off x="155575" y="-1889125"/>
            <a:ext cx="3876675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6" name="AutoShape 8" descr="Resultado de imagen para kangaroo dibujo"/>
          <p:cNvSpPr>
            <a:spLocks noChangeAspect="1" noChangeArrowheads="1"/>
          </p:cNvSpPr>
          <p:nvPr/>
        </p:nvSpPr>
        <p:spPr bwMode="auto">
          <a:xfrm>
            <a:off x="155575" y="-1889125"/>
            <a:ext cx="2686050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7 Imagen" descr="kangaro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62092" y="1733958"/>
            <a:ext cx="4532821" cy="4614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727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large</a:t>
            </a:r>
          </a:p>
        </p:txBody>
      </p:sp>
      <p:pic>
        <p:nvPicPr>
          <p:cNvPr id="57346" name="Picture 2" descr="Resultado de imagen para 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95334" y="1730828"/>
            <a:ext cx="6260376" cy="41735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19682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life</a:t>
            </a:r>
          </a:p>
        </p:txBody>
      </p:sp>
      <p:sp>
        <p:nvSpPr>
          <p:cNvPr id="56322" name="AutoShape 2" descr="Resultado de imagen para vida"/>
          <p:cNvSpPr>
            <a:spLocks noChangeAspect="1" noChangeArrowheads="1"/>
          </p:cNvSpPr>
          <p:nvPr/>
        </p:nvSpPr>
        <p:spPr bwMode="auto">
          <a:xfrm>
            <a:off x="155575" y="-1393825"/>
            <a:ext cx="4762500" cy="29146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4" name="AutoShape 4" descr="Resultado de imagen para vida"/>
          <p:cNvSpPr>
            <a:spLocks noChangeAspect="1" noChangeArrowheads="1"/>
          </p:cNvSpPr>
          <p:nvPr/>
        </p:nvSpPr>
        <p:spPr bwMode="auto">
          <a:xfrm>
            <a:off x="155575" y="-1393825"/>
            <a:ext cx="4762500" cy="29146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5 Imagen" descr="li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351" y="1888145"/>
            <a:ext cx="7209597" cy="442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49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rabbit</a:t>
            </a:r>
          </a:p>
        </p:txBody>
      </p:sp>
      <p:pic>
        <p:nvPicPr>
          <p:cNvPr id="54274" name="Picture 2" descr="Resultado de imagen para rabbit clipar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6894" y="1551305"/>
            <a:ext cx="4167948" cy="4351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09937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Imagen que contiene mamífero, perro, parado, grupo&#10;&#10;Descripción generada automáticamente">
            <a:extLst>
              <a:ext uri="{FF2B5EF4-FFF2-40B4-BE49-F238E27FC236}">
                <a16:creationId xmlns:a16="http://schemas.microsoft.com/office/drawing/2014/main" id="{F219B44D-AAFB-4320-9CFB-2087603E91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573317"/>
            <a:ext cx="6740013" cy="367925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D573EF9-345F-4EEC-AE9F-0FAD552D98D7}"/>
              </a:ext>
            </a:extLst>
          </p:cNvPr>
          <p:cNvSpPr txBox="1"/>
          <p:nvPr/>
        </p:nvSpPr>
        <p:spPr>
          <a:xfrm>
            <a:off x="1652286" y="4252572"/>
            <a:ext cx="76758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/>
              <a:t>Unit four: Animals</a:t>
            </a:r>
            <a:endParaRPr lang="es-MX" sz="72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7B4FFF1-7784-467C-A995-CE43ED5369BB}"/>
              </a:ext>
            </a:extLst>
          </p:cNvPr>
          <p:cNvSpPr txBox="1"/>
          <p:nvPr/>
        </p:nvSpPr>
        <p:spPr>
          <a:xfrm>
            <a:off x="1685895" y="5258525"/>
            <a:ext cx="16794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Part 4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670513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5" name="Imagen 4" descr="Una torre con un atardecer de fondo&#10;&#10;Descripción generada automáticamente">
            <a:extLst>
              <a:ext uri="{FF2B5EF4-FFF2-40B4-BE49-F238E27FC236}">
                <a16:creationId xmlns:a16="http://schemas.microsoft.com/office/drawing/2014/main" id="{DFEB09B6-91B7-48BF-9ADF-3191D1EA25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93" t="9091" r="9009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8867" y="1678666"/>
            <a:ext cx="4088190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/>
              <a:t>beautiful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4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85318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27571"/>
            <a:ext cx="8596668" cy="1320800"/>
          </a:xfrm>
        </p:spPr>
        <p:txBody>
          <a:bodyPr/>
          <a:lstStyle/>
          <a:p>
            <a:pPr algn="ctr"/>
            <a:r>
              <a:rPr lang="en-US" sz="7200" dirty="0"/>
              <a:t>build</a:t>
            </a:r>
          </a:p>
        </p:txBody>
      </p:sp>
      <p:pic>
        <p:nvPicPr>
          <p:cNvPr id="68610" name="Picture 2" descr="Resultado de imagen para buil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34105" y="1441904"/>
            <a:ext cx="6182468" cy="48021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8906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catch</a:t>
            </a:r>
          </a:p>
        </p:txBody>
      </p:sp>
      <p:pic>
        <p:nvPicPr>
          <p:cNvPr id="67586" name="Picture 2" descr="Resultado de imagen para cat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7057" y="1619794"/>
            <a:ext cx="3184724" cy="48071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6828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climb</a:t>
            </a:r>
          </a:p>
        </p:txBody>
      </p:sp>
      <p:pic>
        <p:nvPicPr>
          <p:cNvPr id="66562" name="Picture 2" descr="Resultado de imagen para climb dibuj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0377" y="1729287"/>
            <a:ext cx="3768029" cy="4684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97568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deer</a:t>
            </a:r>
          </a:p>
        </p:txBody>
      </p:sp>
      <p:pic>
        <p:nvPicPr>
          <p:cNvPr id="65538" name="Picture 2" descr="Resultado de imagen para venado dibuj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5367" y="1755411"/>
            <a:ext cx="4852821" cy="45147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2813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drawing</a:t>
            </a:r>
          </a:p>
        </p:txBody>
      </p:sp>
      <p:pic>
        <p:nvPicPr>
          <p:cNvPr id="64514" name="Picture 2" descr="Resultado de imagen para drawing ver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2833" y="1881051"/>
            <a:ext cx="4803778" cy="48037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3910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fill</a:t>
            </a:r>
          </a:p>
        </p:txBody>
      </p:sp>
      <p:sp>
        <p:nvSpPr>
          <p:cNvPr id="63490" name="AutoShape 2" descr="Resultado de imagen para fillverb"/>
          <p:cNvSpPr>
            <a:spLocks noChangeAspect="1" noChangeArrowheads="1"/>
          </p:cNvSpPr>
          <p:nvPr/>
        </p:nvSpPr>
        <p:spPr bwMode="auto">
          <a:xfrm>
            <a:off x="155575" y="-1889125"/>
            <a:ext cx="3943350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492" name="AutoShape 4" descr="Resultado de imagen para fillverb"/>
          <p:cNvSpPr>
            <a:spLocks noChangeAspect="1" noChangeArrowheads="1"/>
          </p:cNvSpPr>
          <p:nvPr/>
        </p:nvSpPr>
        <p:spPr bwMode="auto">
          <a:xfrm>
            <a:off x="155575" y="-1889125"/>
            <a:ext cx="3943350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3494" name="Picture 6" descr="Resultado de imagen para fillver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64534" y="1814557"/>
            <a:ext cx="5043443" cy="50434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589046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22</Words>
  <Application>Microsoft Office PowerPoint</Application>
  <PresentationFormat>Panorámica</PresentationFormat>
  <Paragraphs>16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Faceta</vt:lpstr>
      <vt:lpstr>English Vocabulary Beginners </vt:lpstr>
      <vt:lpstr>Presentación de PowerPoint</vt:lpstr>
      <vt:lpstr>beautiful</vt:lpstr>
      <vt:lpstr>build</vt:lpstr>
      <vt:lpstr>catch</vt:lpstr>
      <vt:lpstr>climb</vt:lpstr>
      <vt:lpstr>deer</vt:lpstr>
      <vt:lpstr>drawing</vt:lpstr>
      <vt:lpstr>fill</vt:lpstr>
      <vt:lpstr>goat</vt:lpstr>
      <vt:lpstr>jellyfish</vt:lpstr>
      <vt:lpstr>kangaroo</vt:lpstr>
      <vt:lpstr>large</vt:lpstr>
      <vt:lpstr>life</vt:lpstr>
      <vt:lpstr>rabbit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 Beginners</dc:title>
  <dc:creator>ELSA MARISA DAVILA AVILA</dc:creator>
  <cp:lastModifiedBy>ELSA MARISA DAVILA AVILA</cp:lastModifiedBy>
  <cp:revision>12</cp:revision>
  <dcterms:created xsi:type="dcterms:W3CDTF">2020-05-30T22:27:29Z</dcterms:created>
  <dcterms:modified xsi:type="dcterms:W3CDTF">2020-08-08T03:57:27Z</dcterms:modified>
</cp:coreProperties>
</file>