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509" r:id="rId3"/>
    <p:sldId id="335" r:id="rId4"/>
    <p:sldId id="587" r:id="rId5"/>
    <p:sldId id="588" r:id="rId6"/>
    <p:sldId id="589" r:id="rId7"/>
    <p:sldId id="590" r:id="rId8"/>
    <p:sldId id="591" r:id="rId9"/>
    <p:sldId id="592" r:id="rId10"/>
    <p:sldId id="593" r:id="rId11"/>
    <p:sldId id="594" r:id="rId12"/>
    <p:sldId id="344" r:id="rId13"/>
    <p:sldId id="595" r:id="rId14"/>
    <p:sldId id="596" r:id="rId15"/>
    <p:sldId id="597" r:id="rId16"/>
    <p:sldId id="598" r:id="rId17"/>
    <p:sldId id="599" r:id="rId18"/>
    <p:sldId id="600" r:id="rId19"/>
    <p:sldId id="60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34FCAFEE-6570-46E3-ADE4-CE701049C1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0" r="-1" b="16954"/>
          <a:stretch/>
        </p:blipFill>
        <p:spPr>
          <a:xfrm>
            <a:off x="995621" y="950409"/>
            <a:ext cx="6776793" cy="5907591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4856" y="1261331"/>
            <a:ext cx="3179146" cy="278643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Above</a:t>
            </a:r>
          </a:p>
        </p:txBody>
      </p:sp>
    </p:spTree>
    <p:extLst>
      <p:ext uri="{BB962C8B-B14F-4D97-AF65-F5344CB8AC3E}">
        <p14:creationId xmlns:p14="http://schemas.microsoft.com/office/powerpoint/2010/main" val="427790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Camera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047" y="2168769"/>
            <a:ext cx="5027276" cy="3526596"/>
          </a:xfrm>
        </p:spPr>
      </p:pic>
    </p:spTree>
    <p:extLst>
      <p:ext uri="{BB962C8B-B14F-4D97-AF65-F5344CB8AC3E}">
        <p14:creationId xmlns:p14="http://schemas.microsoft.com/office/powerpoint/2010/main" val="3077754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Destroy</a:t>
            </a:r>
            <a:endParaRPr lang="es-ES" sz="7200" dirty="0"/>
          </a:p>
        </p:txBody>
      </p:sp>
      <p:pic>
        <p:nvPicPr>
          <p:cNvPr id="8" name="Marcador de contenido 7" descr="Imagen que contiene negro, tabla, pastel&#10;&#10;Descripción generada automáticamente">
            <a:extLst>
              <a:ext uri="{FF2B5EF4-FFF2-40B4-BE49-F238E27FC236}">
                <a16:creationId xmlns:a16="http://schemas.microsoft.com/office/drawing/2014/main" id="{B6D76AAC-0A98-4A31-BDB0-CFDA37ED7B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234" y="2160588"/>
            <a:ext cx="6641569" cy="3881437"/>
          </a:xfrm>
        </p:spPr>
      </p:pic>
    </p:spTree>
    <p:extLst>
      <p:ext uri="{BB962C8B-B14F-4D97-AF65-F5344CB8AC3E}">
        <p14:creationId xmlns:p14="http://schemas.microsoft.com/office/powerpoint/2010/main" val="2401952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Fluffy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232" y="1981200"/>
            <a:ext cx="4234360" cy="4141092"/>
          </a:xfrm>
        </p:spPr>
      </p:pic>
    </p:spTree>
    <p:extLst>
      <p:ext uri="{BB962C8B-B14F-4D97-AF65-F5344CB8AC3E}">
        <p14:creationId xmlns:p14="http://schemas.microsoft.com/office/powerpoint/2010/main" val="2299000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Last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39" y="2250831"/>
            <a:ext cx="6488128" cy="3542860"/>
          </a:xfrm>
        </p:spPr>
      </p:pic>
      <p:cxnSp>
        <p:nvCxnSpPr>
          <p:cNvPr id="6" name="5 Conector recto de flecha"/>
          <p:cNvCxnSpPr>
            <a:cxnSpLocks/>
          </p:cNvCxnSpPr>
          <p:nvPr/>
        </p:nvCxnSpPr>
        <p:spPr>
          <a:xfrm>
            <a:off x="6245157" y="1595336"/>
            <a:ext cx="2296153" cy="1833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958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Live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615" y="1910861"/>
            <a:ext cx="4403334" cy="4230277"/>
          </a:xfrm>
        </p:spPr>
      </p:pic>
    </p:spTree>
    <p:extLst>
      <p:ext uri="{BB962C8B-B14F-4D97-AF65-F5344CB8AC3E}">
        <p14:creationId xmlns:p14="http://schemas.microsoft.com/office/powerpoint/2010/main" val="1840181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Memory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738" y="2110155"/>
            <a:ext cx="5496871" cy="3891044"/>
          </a:xfrm>
        </p:spPr>
      </p:pic>
    </p:spTree>
    <p:extLst>
      <p:ext uri="{BB962C8B-B14F-4D97-AF65-F5344CB8AC3E}">
        <p14:creationId xmlns:p14="http://schemas.microsoft.com/office/powerpoint/2010/main" val="3774329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Protect</a:t>
            </a:r>
            <a:endParaRPr lang="es-ES" sz="7200" dirty="0"/>
          </a:p>
        </p:txBody>
      </p:sp>
      <p:pic>
        <p:nvPicPr>
          <p:cNvPr id="8" name="Marcador de contenido 7" descr="Imagen que contiene señal&#10;&#10;Descripción generada automáticamente">
            <a:extLst>
              <a:ext uri="{FF2B5EF4-FFF2-40B4-BE49-F238E27FC236}">
                <a16:creationId xmlns:a16="http://schemas.microsoft.com/office/drawing/2014/main" id="{28F8EDC8-0EBB-4272-A423-BE77F20D3A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130" y="1930400"/>
            <a:ext cx="3881437" cy="3881437"/>
          </a:xfrm>
        </p:spPr>
      </p:pic>
    </p:spTree>
    <p:extLst>
      <p:ext uri="{BB962C8B-B14F-4D97-AF65-F5344CB8AC3E}">
        <p14:creationId xmlns:p14="http://schemas.microsoft.com/office/powerpoint/2010/main" val="3884265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Roll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754" y="2307222"/>
            <a:ext cx="5029200" cy="3527946"/>
          </a:xfrm>
        </p:spPr>
      </p:pic>
    </p:spTree>
    <p:extLst>
      <p:ext uri="{BB962C8B-B14F-4D97-AF65-F5344CB8AC3E}">
        <p14:creationId xmlns:p14="http://schemas.microsoft.com/office/powerpoint/2010/main" val="383972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Spin</a:t>
            </a:r>
          </a:p>
        </p:txBody>
      </p:sp>
      <p:pic>
        <p:nvPicPr>
          <p:cNvPr id="8194" name="Picture 2" descr="The Science of Spin : Soapbox Science">
            <a:extLst>
              <a:ext uri="{FF2B5EF4-FFF2-40B4-BE49-F238E27FC236}">
                <a16:creationId xmlns:a16="http://schemas.microsoft.com/office/drawing/2014/main" id="{3C6D06E1-C151-4102-8CB4-4226DBD7B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5" y="2336308"/>
            <a:ext cx="4608276" cy="3705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27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mamífero, perro, parado, grupo&#10;&#10;Descripción generada automáticamente">
            <a:extLst>
              <a:ext uri="{FF2B5EF4-FFF2-40B4-BE49-F238E27FC236}">
                <a16:creationId xmlns:a16="http://schemas.microsoft.com/office/drawing/2014/main" id="{F219B44D-AAFB-4320-9CFB-2087603E91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73317"/>
            <a:ext cx="6740013" cy="367925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D573EF9-345F-4EEC-AE9F-0FAD552D98D7}"/>
              </a:ext>
            </a:extLst>
          </p:cNvPr>
          <p:cNvSpPr txBox="1"/>
          <p:nvPr/>
        </p:nvSpPr>
        <p:spPr>
          <a:xfrm>
            <a:off x="1652286" y="4252572"/>
            <a:ext cx="7675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Unit four: Animals</a:t>
            </a:r>
            <a:endParaRPr lang="es-MX" sz="7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7B4FFF1-7784-467C-A995-CE43ED5369BB}"/>
              </a:ext>
            </a:extLst>
          </p:cNvPr>
          <p:cNvSpPr txBox="1"/>
          <p:nvPr/>
        </p:nvSpPr>
        <p:spPr>
          <a:xfrm>
            <a:off x="1685895" y="5258525"/>
            <a:ext cx="16794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Part 5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67051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ride</a:t>
            </a:r>
          </a:p>
        </p:txBody>
      </p:sp>
      <p:sp>
        <p:nvSpPr>
          <p:cNvPr id="53250" name="AutoShape 2" descr="Resultado de imagen para ride clipart"/>
          <p:cNvSpPr>
            <a:spLocks noChangeAspect="1" noChangeArrowheads="1"/>
          </p:cNvSpPr>
          <p:nvPr/>
        </p:nvSpPr>
        <p:spPr bwMode="auto">
          <a:xfrm>
            <a:off x="155575" y="-1889125"/>
            <a:ext cx="368617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AutoShape 4" descr="Resultado de imagen para ride clipart"/>
          <p:cNvSpPr>
            <a:spLocks noChangeAspect="1" noChangeArrowheads="1"/>
          </p:cNvSpPr>
          <p:nvPr/>
        </p:nvSpPr>
        <p:spPr bwMode="auto">
          <a:xfrm>
            <a:off x="155575" y="-1889125"/>
            <a:ext cx="368617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5 Imagen" descr="ride.jpg"/>
          <p:cNvPicPr>
            <a:picLocks noChangeAspect="1"/>
          </p:cNvPicPr>
          <p:nvPr/>
        </p:nvPicPr>
        <p:blipFill rotWithShape="1">
          <a:blip r:embed="rId2" cstate="print"/>
          <a:srcRect b="7206"/>
          <a:stretch/>
        </p:blipFill>
        <p:spPr>
          <a:xfrm>
            <a:off x="3221220" y="1773827"/>
            <a:ext cx="4347073" cy="43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87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sheep</a:t>
            </a:r>
          </a:p>
        </p:txBody>
      </p:sp>
      <p:sp>
        <p:nvSpPr>
          <p:cNvPr id="52228" name="AutoShape 4" descr="Resultado de imagen para sheep clipart"/>
          <p:cNvSpPr>
            <a:spLocks noChangeAspect="1" noChangeArrowheads="1"/>
          </p:cNvSpPr>
          <p:nvPr/>
        </p:nvSpPr>
        <p:spPr bwMode="auto">
          <a:xfrm>
            <a:off x="155575" y="-1889125"/>
            <a:ext cx="4457700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5 Imagen" descr="shee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35531" y="1862409"/>
            <a:ext cx="4608603" cy="406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12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size</a:t>
            </a:r>
          </a:p>
        </p:txBody>
      </p:sp>
      <p:pic>
        <p:nvPicPr>
          <p:cNvPr id="5" name="4 Imagen" descr="siz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47897" y="2403999"/>
            <a:ext cx="7505212" cy="385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770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skinny</a:t>
            </a:r>
          </a:p>
        </p:txBody>
      </p:sp>
      <p:pic>
        <p:nvPicPr>
          <p:cNvPr id="4" name="3 Marcador de contenido" descr="skinn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77565" y="1930400"/>
            <a:ext cx="4554991" cy="4554991"/>
          </a:xfrm>
        </p:spPr>
      </p:pic>
    </p:spTree>
    <p:extLst>
      <p:ext uri="{BB962C8B-B14F-4D97-AF65-F5344CB8AC3E}">
        <p14:creationId xmlns:p14="http://schemas.microsoft.com/office/powerpoint/2010/main" val="152484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wild</a:t>
            </a:r>
          </a:p>
        </p:txBody>
      </p:sp>
      <p:pic>
        <p:nvPicPr>
          <p:cNvPr id="4" name="3 Imagen" descr="wild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87784" y="2010698"/>
            <a:ext cx="3448594" cy="466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55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wings</a:t>
            </a:r>
          </a:p>
        </p:txBody>
      </p:sp>
      <p:pic>
        <p:nvPicPr>
          <p:cNvPr id="4" name="3 Marcador de contenido" descr="wimg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43795" y="2297815"/>
            <a:ext cx="8626507" cy="3397591"/>
          </a:xfrm>
        </p:spPr>
      </p:pic>
    </p:spTree>
    <p:extLst>
      <p:ext uri="{BB962C8B-B14F-4D97-AF65-F5344CB8AC3E}">
        <p14:creationId xmlns:p14="http://schemas.microsoft.com/office/powerpoint/2010/main" val="239665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wolf</a:t>
            </a:r>
          </a:p>
        </p:txBody>
      </p:sp>
      <p:pic>
        <p:nvPicPr>
          <p:cNvPr id="4" name="3 Marcador de contenido" descr="wol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0401" y="2158750"/>
            <a:ext cx="4817064" cy="3730137"/>
          </a:xfrm>
        </p:spPr>
      </p:pic>
    </p:spTree>
    <p:extLst>
      <p:ext uri="{BB962C8B-B14F-4D97-AF65-F5344CB8AC3E}">
        <p14:creationId xmlns:p14="http://schemas.microsoft.com/office/powerpoint/2010/main" val="29479607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26</Words>
  <Application>Microsoft Office PowerPoint</Application>
  <PresentationFormat>Panorámica</PresentationFormat>
  <Paragraphs>20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Faceta</vt:lpstr>
      <vt:lpstr>English Vocabulary Beginners </vt:lpstr>
      <vt:lpstr>Presentación de PowerPoint</vt:lpstr>
      <vt:lpstr>ride</vt:lpstr>
      <vt:lpstr>sheep</vt:lpstr>
      <vt:lpstr>size</vt:lpstr>
      <vt:lpstr>skinny</vt:lpstr>
      <vt:lpstr>wild</vt:lpstr>
      <vt:lpstr>wings</vt:lpstr>
      <vt:lpstr>wolf</vt:lpstr>
      <vt:lpstr>Above</vt:lpstr>
      <vt:lpstr>Camera</vt:lpstr>
      <vt:lpstr>Destroy</vt:lpstr>
      <vt:lpstr>Fluffy</vt:lpstr>
      <vt:lpstr>Last</vt:lpstr>
      <vt:lpstr>Live</vt:lpstr>
      <vt:lpstr>Memory</vt:lpstr>
      <vt:lpstr>Protect</vt:lpstr>
      <vt:lpstr>Roll</vt:lpstr>
      <vt:lpstr>Spin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</dc:title>
  <dc:creator>ELSA MARISA DAVILA AVILA</dc:creator>
  <cp:lastModifiedBy>ELSA MARISA DAVILA AVILA</cp:lastModifiedBy>
  <cp:revision>12</cp:revision>
  <dcterms:created xsi:type="dcterms:W3CDTF">2020-05-30T22:27:29Z</dcterms:created>
  <dcterms:modified xsi:type="dcterms:W3CDTF">2020-08-08T03:58:06Z</dcterms:modified>
</cp:coreProperties>
</file>