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5" r:id="rId3"/>
    <p:sldId id="602" r:id="rId4"/>
    <p:sldId id="603" r:id="rId5"/>
    <p:sldId id="604" r:id="rId6"/>
    <p:sldId id="605" r:id="rId7"/>
    <p:sldId id="357" r:id="rId8"/>
    <p:sldId id="358" r:id="rId9"/>
    <p:sldId id="359" r:id="rId10"/>
    <p:sldId id="360" r:id="rId11"/>
    <p:sldId id="312" r:id="rId12"/>
    <p:sldId id="311" r:id="rId13"/>
    <p:sldId id="984" r:id="rId14"/>
    <p:sldId id="3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22/08/2020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Turkey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55" y="2134937"/>
            <a:ext cx="4243754" cy="4113463"/>
          </a:xfrm>
        </p:spPr>
      </p:pic>
    </p:spTree>
    <p:extLst>
      <p:ext uri="{BB962C8B-B14F-4D97-AF65-F5344CB8AC3E}">
        <p14:creationId xmlns:p14="http://schemas.microsoft.com/office/powerpoint/2010/main" val="378896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628801"/>
            <a:ext cx="3922365" cy="46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7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Screw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484784"/>
            <a:ext cx="4873724" cy="48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5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Rope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1196753"/>
            <a:ext cx="4860031" cy="488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3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2"/>
          <a:stretch/>
        </p:blipFill>
        <p:spPr bwMode="auto">
          <a:xfrm>
            <a:off x="4151784" y="1412776"/>
            <a:ext cx="3953594" cy="386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4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amífero, perro, parado, grupo&#10;&#10;Descripción generada automáticamente">
            <a:extLst>
              <a:ext uri="{FF2B5EF4-FFF2-40B4-BE49-F238E27FC236}">
                <a16:creationId xmlns:a16="http://schemas.microsoft.com/office/drawing/2014/main" id="{F219B44D-AAFB-4320-9CFB-2087603E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3317"/>
            <a:ext cx="6740013" cy="36792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573EF9-345F-4EEC-AE9F-0FAD552D98D7}"/>
              </a:ext>
            </a:extLst>
          </p:cNvPr>
          <p:cNvSpPr txBox="1"/>
          <p:nvPr/>
        </p:nvSpPr>
        <p:spPr>
          <a:xfrm>
            <a:off x="1652286" y="4252572"/>
            <a:ext cx="7675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Unit four: Animals</a:t>
            </a:r>
            <a:endParaRPr lang="es-MX" sz="7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B4FFF1-7784-467C-A995-CE43ED5369BB}"/>
              </a:ext>
            </a:extLst>
          </p:cNvPr>
          <p:cNvSpPr txBox="1"/>
          <p:nvPr/>
        </p:nvSpPr>
        <p:spPr>
          <a:xfrm>
            <a:off x="1685895" y="5258525"/>
            <a:ext cx="1679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Part 6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71909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Spot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272BB1-C806-4EB5-BE35-C676FEE63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-1" b="1351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Squirrel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2095343"/>
            <a:ext cx="3810000" cy="3895811"/>
          </a:xfrm>
        </p:spPr>
      </p:pic>
    </p:spTree>
    <p:extLst>
      <p:ext uri="{BB962C8B-B14F-4D97-AF65-F5344CB8AC3E}">
        <p14:creationId xmlns:p14="http://schemas.microsoft.com/office/powerpoint/2010/main" val="417534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Starfish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76" y="1930400"/>
            <a:ext cx="4818184" cy="4628824"/>
          </a:xfrm>
        </p:spPr>
      </p:pic>
    </p:spTree>
    <p:extLst>
      <p:ext uri="{BB962C8B-B14F-4D97-AF65-F5344CB8AC3E}">
        <p14:creationId xmlns:p14="http://schemas.microsoft.com/office/powerpoint/2010/main" val="156362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Tail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6"/>
          <a:stretch/>
        </p:blipFill>
        <p:spPr>
          <a:xfrm>
            <a:off x="1918844" y="2431617"/>
            <a:ext cx="4950109" cy="2997634"/>
          </a:xfrm>
        </p:spPr>
      </p:pic>
      <p:cxnSp>
        <p:nvCxnSpPr>
          <p:cNvPr id="6" name="5 Conector recto de flecha"/>
          <p:cNvCxnSpPr>
            <a:cxnSpLocks/>
            <a:stCxn id="2" idx="2"/>
          </p:cNvCxnSpPr>
          <p:nvPr/>
        </p:nvCxnSpPr>
        <p:spPr>
          <a:xfrm>
            <a:off x="4975668" y="1930400"/>
            <a:ext cx="453582" cy="5012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2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Tiny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5"/>
          <a:stretch/>
        </p:blipFill>
        <p:spPr>
          <a:xfrm>
            <a:off x="3349091" y="1796351"/>
            <a:ext cx="3253154" cy="3486024"/>
          </a:xfrm>
        </p:spPr>
      </p:pic>
    </p:spTree>
    <p:extLst>
      <p:ext uri="{BB962C8B-B14F-4D97-AF65-F5344CB8AC3E}">
        <p14:creationId xmlns:p14="http://schemas.microsoft.com/office/powerpoint/2010/main" val="296369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Touch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44" y="2886869"/>
            <a:ext cx="1885950" cy="2428875"/>
          </a:xfrm>
        </p:spPr>
      </p:pic>
    </p:spTree>
    <p:extLst>
      <p:ext uri="{BB962C8B-B14F-4D97-AF65-F5344CB8AC3E}">
        <p14:creationId xmlns:p14="http://schemas.microsoft.com/office/powerpoint/2010/main" val="268985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Tuna</a:t>
            </a:r>
          </a:p>
        </p:txBody>
      </p:sp>
      <p:pic>
        <p:nvPicPr>
          <p:cNvPr id="8" name="Marcador de contenido 7" descr="Un plato de comida servido sobre la mesa&#10;&#10;Descripción generada automáticamente">
            <a:extLst>
              <a:ext uri="{FF2B5EF4-FFF2-40B4-BE49-F238E27FC236}">
                <a16:creationId xmlns:a16="http://schemas.microsoft.com/office/drawing/2014/main" id="{798EA945-D9EA-4F7A-B6BA-4A0DF9F17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48" y="1985963"/>
            <a:ext cx="5814392" cy="3881437"/>
          </a:xfrm>
        </p:spPr>
      </p:pic>
    </p:spTree>
    <p:extLst>
      <p:ext uri="{BB962C8B-B14F-4D97-AF65-F5344CB8AC3E}">
        <p14:creationId xmlns:p14="http://schemas.microsoft.com/office/powerpoint/2010/main" val="24414555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</Words>
  <Application>Microsoft Office PowerPoint</Application>
  <PresentationFormat>Panorámica</PresentationFormat>
  <Paragraphs>15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English Vocabulary Beginners </vt:lpstr>
      <vt:lpstr>Presentación de PowerPoint</vt:lpstr>
      <vt:lpstr>Spot</vt:lpstr>
      <vt:lpstr>Squirrel</vt:lpstr>
      <vt:lpstr>Starfish</vt:lpstr>
      <vt:lpstr>Tail</vt:lpstr>
      <vt:lpstr>Tiny</vt:lpstr>
      <vt:lpstr>Touch</vt:lpstr>
      <vt:lpstr>Tuna</vt:lpstr>
      <vt:lpstr>Turkey</vt:lpstr>
      <vt:lpstr>Order</vt:lpstr>
      <vt:lpstr>Screw</vt:lpstr>
      <vt:lpstr>Rope</vt:lpstr>
      <vt:lpstr>Side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12</cp:revision>
  <dcterms:created xsi:type="dcterms:W3CDTF">2020-05-30T22:27:29Z</dcterms:created>
  <dcterms:modified xsi:type="dcterms:W3CDTF">2020-08-22T18:02:25Z</dcterms:modified>
</cp:coreProperties>
</file>