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980" r:id="rId2"/>
    <p:sldId id="646" r:id="rId3"/>
    <p:sldId id="647" r:id="rId4"/>
    <p:sldId id="648" r:id="rId5"/>
    <p:sldId id="649" r:id="rId6"/>
    <p:sldId id="650" r:id="rId7"/>
    <p:sldId id="651" r:id="rId8"/>
    <p:sldId id="652" r:id="rId9"/>
    <p:sldId id="653" r:id="rId10"/>
    <p:sldId id="654" r:id="rId11"/>
    <p:sldId id="655" r:id="rId12"/>
    <p:sldId id="656" r:id="rId13"/>
    <p:sldId id="657" r:id="rId14"/>
    <p:sldId id="658" r:id="rId15"/>
    <p:sldId id="659" r:id="rId16"/>
    <p:sldId id="981" r:id="rId17"/>
    <p:sldId id="660" r:id="rId18"/>
    <p:sldId id="661" r:id="rId19"/>
    <p:sldId id="662" r:id="rId20"/>
    <p:sldId id="663" r:id="rId21"/>
    <p:sldId id="664" r:id="rId22"/>
    <p:sldId id="665" r:id="rId23"/>
    <p:sldId id="666" r:id="rId24"/>
    <p:sldId id="667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00CC99"/>
    <a:srgbClr val="80008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1922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8091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925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4475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5966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3009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4233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763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3011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8432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874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9193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6612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050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7094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6596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120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2" name="Group 70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050" name="Picture 2" descr="Imagen que contiene computadora, monitor, pantalla&#10;&#10;Descripción generada automáticamente">
            <a:extLst>
              <a:ext uri="{FF2B5EF4-FFF2-40B4-BE49-F238E27FC236}">
                <a16:creationId xmlns:a16="http://schemas.microsoft.com/office/drawing/2014/main" id="{457F569B-BDCE-4CD3-A8C9-07ABC5F1C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8889" b="3944"/>
          <a:stretch/>
        </p:blipFill>
        <p:spPr bwMode="auto">
          <a:xfrm>
            <a:off x="1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Isosceles Triangle 82">
            <a:extLst>
              <a:ext uri="{FF2B5EF4-FFF2-40B4-BE49-F238E27FC236}">
                <a16:creationId xmlns:a16="http://schemas.microsoft.com/office/drawing/2014/main" id="{3559A5F2-8BE0-4998-A1E4-1B145465A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4" name="Parallelogram 84">
            <a:extLst>
              <a:ext uri="{FF2B5EF4-FFF2-40B4-BE49-F238E27FC236}">
                <a16:creationId xmlns:a16="http://schemas.microsoft.com/office/drawing/2014/main" id="{3A6596D4-D53C-424F-9F16-CC8686C0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5" name="Straight Connector 86">
            <a:extLst>
              <a:ext uri="{FF2B5EF4-FFF2-40B4-BE49-F238E27FC236}">
                <a16:creationId xmlns:a16="http://schemas.microsoft.com/office/drawing/2014/main" id="{81BB890B-70D4-42FE-A599-6AEF1A42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6" name="Straight Connector 88">
            <a:extLst>
              <a:ext uri="{FF2B5EF4-FFF2-40B4-BE49-F238E27FC236}">
                <a16:creationId xmlns:a16="http://schemas.microsoft.com/office/drawing/2014/main" id="{3842D646-B58C-43C8-8152-01BC782B7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7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8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9" name="Isosceles Triangle 94">
            <a:extLst>
              <a:ext uri="{FF2B5EF4-FFF2-40B4-BE49-F238E27FC236}">
                <a16:creationId xmlns:a16="http://schemas.microsoft.com/office/drawing/2014/main" id="{E67D1587-504D-41BC-9D48-B61257BFB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6AA49F-FCAD-4CB9-AAC8-58B2D78FA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5400" dirty="0"/>
              <a:t>English Vocabulary</a:t>
            </a:r>
          </a:p>
        </p:txBody>
      </p:sp>
      <p:sp>
        <p:nvSpPr>
          <p:cNvPr id="2060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61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1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" name="Isosceles Triangle 102">
            <a:extLst>
              <a:ext uri="{FF2B5EF4-FFF2-40B4-BE49-F238E27FC236}">
                <a16:creationId xmlns:a16="http://schemas.microsoft.com/office/drawing/2014/main" id="{9A2DE6E0-967C-4C58-8558-EC08F1138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999468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>
                <a:solidFill>
                  <a:schemeClr val="accent2">
                    <a:lumMod val="50000"/>
                  </a:schemeClr>
                </a:solidFill>
                <a:latin typeface="KG Second Chances Sketch" panose="02000000000000000000" pitchFamily="2" charset="0"/>
              </a:rPr>
              <a:t>Cookie</a:t>
            </a:r>
          </a:p>
        </p:txBody>
      </p:sp>
      <p:pic>
        <p:nvPicPr>
          <p:cNvPr id="2050" name="Picture 2" descr="Resultado de imagen para cook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4" y="-48375"/>
            <a:ext cx="7077076" cy="704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974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54311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rgbClr val="660033"/>
                </a:solidFill>
                <a:latin typeface="KG Second Chances Sketch" panose="02000000000000000000" pitchFamily="2" charset="0"/>
              </a:rPr>
              <a:t>Cut</a:t>
            </a:r>
            <a:r>
              <a:rPr lang="es-MX" sz="6000" b="1" dirty="0">
                <a:solidFill>
                  <a:srgbClr val="660033"/>
                </a:solidFill>
                <a:latin typeface="KG Second Chances Sketch" panose="02000000000000000000" pitchFamily="2" charset="0"/>
              </a:rPr>
              <a:t> </a:t>
            </a:r>
          </a:p>
        </p:txBody>
      </p:sp>
      <p:pic>
        <p:nvPicPr>
          <p:cNvPr id="3074" name="Picture 2" descr="Resultado de imagen para cut with scissors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29" y="-2"/>
            <a:ext cx="7239000" cy="683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280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24553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accent4">
                    <a:lumMod val="75000"/>
                  </a:schemeClr>
                </a:solidFill>
                <a:latin typeface="KG Second Chances Sketch" panose="02000000000000000000" pitchFamily="2" charset="0"/>
              </a:rPr>
              <a:t>Drink</a:t>
            </a:r>
            <a:endParaRPr lang="es-MX" sz="6000" b="1" dirty="0">
              <a:solidFill>
                <a:schemeClr val="accent4">
                  <a:lumMod val="75000"/>
                </a:schemeClr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651" y="365126"/>
            <a:ext cx="9328583" cy="530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99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55952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sz="6000" b="1" dirty="0" err="1">
                <a:solidFill>
                  <a:srgbClr val="0070C0"/>
                </a:solidFill>
                <a:latin typeface="KG Second Chances Sketch" panose="02000000000000000000" pitchFamily="2" charset="0"/>
              </a:rPr>
              <a:t>Eat</a:t>
            </a:r>
            <a:r>
              <a:rPr lang="es-MX" sz="6000" b="1" dirty="0">
                <a:solidFill>
                  <a:srgbClr val="0070C0"/>
                </a:solidFill>
                <a:latin typeface="KG Second Chances Sketch" panose="02000000000000000000" pitchFamily="2" charset="0"/>
              </a:rPr>
              <a:t> </a:t>
            </a:r>
          </a:p>
        </p:txBody>
      </p:sp>
      <p:pic>
        <p:nvPicPr>
          <p:cNvPr id="4098" name="Picture 2" descr="Resultado de imagen para eat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823" y="169183"/>
            <a:ext cx="9646353" cy="542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541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122" name="Picture 2" descr="Resultado de imagen para grap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2" r="20571" b="9090"/>
          <a:stretch/>
        </p:blipFill>
        <p:spPr bwMode="auto"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0563" y="1678665"/>
            <a:ext cx="3887839" cy="237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b="1"/>
              <a:t>Grapes</a:t>
            </a:r>
          </a:p>
        </p:txBody>
      </p:sp>
    </p:spTree>
    <p:extLst>
      <p:ext uri="{BB962C8B-B14F-4D97-AF65-F5344CB8AC3E}">
        <p14:creationId xmlns:p14="http://schemas.microsoft.com/office/powerpoint/2010/main" val="3879684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515" y="2694668"/>
            <a:ext cx="10504714" cy="1325563"/>
          </a:xfrm>
        </p:spPr>
        <p:txBody>
          <a:bodyPr>
            <a:normAutofit/>
          </a:bodyPr>
          <a:lstStyle/>
          <a:p>
            <a:r>
              <a:rPr lang="es-MX" sz="6000" b="1" dirty="0">
                <a:solidFill>
                  <a:srgbClr val="C00000"/>
                </a:solidFill>
                <a:latin typeface="KG Second Chances Sketch" panose="02000000000000000000" pitchFamily="2" charset="0"/>
              </a:rPr>
              <a:t>Juice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511" y="365125"/>
            <a:ext cx="8344289" cy="636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68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Imagen 4" descr="Imagen que contiene dulce, colorido, alimentos&#10;&#10;Descripción generada automáticamente">
            <a:extLst>
              <a:ext uri="{FF2B5EF4-FFF2-40B4-BE49-F238E27FC236}">
                <a16:creationId xmlns:a16="http://schemas.microsoft.com/office/drawing/2014/main" id="{9C247EF2-1E58-4C32-9163-042549D041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r="12872" b="9093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EBB100A-0AE1-4BF7-BDD0-5AE835493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0" y="1636462"/>
            <a:ext cx="3887839" cy="237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000" dirty="0" err="1"/>
              <a:t>Lolipop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305838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907" t="9091" r="25714" b="-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0563" y="1678665"/>
            <a:ext cx="3887839" cy="237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b="1"/>
              <a:t>Mango</a:t>
            </a:r>
          </a:p>
        </p:txBody>
      </p:sp>
    </p:spTree>
    <p:extLst>
      <p:ext uri="{BB962C8B-B14F-4D97-AF65-F5344CB8AC3E}">
        <p14:creationId xmlns:p14="http://schemas.microsoft.com/office/powerpoint/2010/main" val="405907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902" t="1700" b="739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b="1"/>
              <a:t>Milk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55158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n para ora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53" y="531962"/>
            <a:ext cx="8318019" cy="527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561" y="280694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>
                <a:solidFill>
                  <a:srgbClr val="FFC000"/>
                </a:solidFill>
                <a:latin typeface="KG Second Chances Sketch" panose="02000000000000000000" pitchFamily="2" charset="0"/>
              </a:rPr>
              <a:t>Orange</a:t>
            </a:r>
          </a:p>
        </p:txBody>
      </p:sp>
    </p:spTree>
    <p:extLst>
      <p:ext uri="{BB962C8B-B14F-4D97-AF65-F5344CB8AC3E}">
        <p14:creationId xmlns:p14="http://schemas.microsoft.com/office/powerpoint/2010/main" val="1649195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Imagen 6" descr="Variedad de comida en una mesa&#10;&#10;Descripción generada automáticamente">
            <a:extLst>
              <a:ext uri="{FF2B5EF4-FFF2-40B4-BE49-F238E27FC236}">
                <a16:creationId xmlns:a16="http://schemas.microsoft.com/office/drawing/2014/main" id="{6A9E45E3-EC85-4DC2-B879-B02DCD1C50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7" t="5750" r="8947" b="-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5509343-F1B2-4FC5-84F6-0D1D11DBB920}"/>
              </a:ext>
            </a:extLst>
          </p:cNvPr>
          <p:cNvSpPr txBox="1"/>
          <p:nvPr/>
        </p:nvSpPr>
        <p:spPr>
          <a:xfrm>
            <a:off x="741518" y="2398455"/>
            <a:ext cx="476355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Unit Five: Food</a:t>
            </a:r>
          </a:p>
          <a:p>
            <a:r>
              <a:rPr lang="en-US" sz="4400" dirty="0"/>
              <a:t>Part 1</a:t>
            </a:r>
            <a:endParaRPr lang="es-MX" sz="4400" dirty="0"/>
          </a:p>
        </p:txBody>
      </p:sp>
    </p:spTree>
    <p:extLst>
      <p:ext uri="{BB962C8B-B14F-4D97-AF65-F5344CB8AC3E}">
        <p14:creationId xmlns:p14="http://schemas.microsoft.com/office/powerpoint/2010/main" val="104046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365125"/>
            <a:ext cx="10096500" cy="52278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5273847"/>
            <a:ext cx="4473498" cy="1325563"/>
          </a:xfrm>
        </p:spPr>
        <p:txBody>
          <a:bodyPr>
            <a:normAutofit/>
          </a:bodyPr>
          <a:lstStyle/>
          <a:p>
            <a:r>
              <a:rPr lang="es-MX" sz="6000" b="1" dirty="0">
                <a:solidFill>
                  <a:srgbClr val="C00000"/>
                </a:solidFill>
                <a:latin typeface="KG Second Chances Sketch" panose="02000000000000000000" pitchFamily="2" charset="0"/>
              </a:rPr>
              <a:t>Salad</a:t>
            </a:r>
          </a:p>
        </p:txBody>
      </p:sp>
    </p:spTree>
    <p:extLst>
      <p:ext uri="{BB962C8B-B14F-4D97-AF65-F5344CB8AC3E}">
        <p14:creationId xmlns:p14="http://schemas.microsoft.com/office/powerpoint/2010/main" val="1492970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091" t="21551" r="-1" b="21196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000" b="1" dirty="0"/>
              <a:t>Soup</a:t>
            </a:r>
            <a:endParaRPr lang="en-US" sz="4800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93006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969" y="4553712"/>
            <a:ext cx="8288032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Strawberry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181" y="934222"/>
            <a:ext cx="5175607" cy="329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88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731" t="9091" r="20585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b="1"/>
              <a:t>Water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88671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 descr="Un grupo de sandía&#10;&#10;Descripción generada automáticamente"/>
          <p:cNvPicPr>
            <a:picLocks noChangeAspect="1"/>
          </p:cNvPicPr>
          <p:nvPr/>
        </p:nvPicPr>
        <p:blipFill rotWithShape="1">
          <a:blip r:embed="rId2"/>
          <a:srcRect l="27948" t="5218" r="9096" b="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b="1" dirty="0">
                <a:solidFill>
                  <a:schemeClr val="accent6">
                    <a:lumMod val="50000"/>
                  </a:schemeClr>
                </a:solidFill>
              </a:rPr>
              <a:t>Watermelon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71047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472" y="0"/>
            <a:ext cx="756302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514" y="761785"/>
            <a:ext cx="9573986" cy="1325563"/>
          </a:xfrm>
        </p:spPr>
        <p:txBody>
          <a:bodyPr/>
          <a:lstStyle/>
          <a:p>
            <a:r>
              <a:rPr lang="es-MX" sz="6000" dirty="0">
                <a:solidFill>
                  <a:schemeClr val="accent6">
                    <a:lumMod val="75000"/>
                  </a:schemeClr>
                </a:solidFill>
                <a:latin typeface="KG Second Chances Sketch" panose="02000000000000000000" pitchFamily="2" charset="0"/>
              </a:rPr>
              <a:t>Apple</a:t>
            </a:r>
            <a:r>
              <a:rPr lang="es-MX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7117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932688"/>
            <a:ext cx="7645246" cy="4281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8086" y="932688"/>
            <a:ext cx="4999729" cy="1325563"/>
          </a:xfrm>
        </p:spPr>
        <p:txBody>
          <a:bodyPr>
            <a:normAutofit/>
          </a:bodyPr>
          <a:lstStyle/>
          <a:p>
            <a:r>
              <a:rPr lang="es-MX" sz="6000" b="1" dirty="0">
                <a:solidFill>
                  <a:schemeClr val="accent2">
                    <a:lumMod val="50000"/>
                  </a:schemeClr>
                </a:solidFill>
                <a:latin typeface="KG Second Chances Sketch" panose="02000000000000000000" pitchFamily="2" charset="0"/>
              </a:rPr>
              <a:t>Banana</a:t>
            </a:r>
          </a:p>
        </p:txBody>
      </p:sp>
    </p:spTree>
    <p:extLst>
      <p:ext uri="{BB962C8B-B14F-4D97-AF65-F5344CB8AC3E}">
        <p14:creationId xmlns:p14="http://schemas.microsoft.com/office/powerpoint/2010/main" val="2745497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2099" y="5532437"/>
            <a:ext cx="4926980" cy="1325563"/>
          </a:xfrm>
        </p:spPr>
        <p:txBody>
          <a:bodyPr>
            <a:normAutofit/>
          </a:bodyPr>
          <a:lstStyle/>
          <a:p>
            <a:pPr algn="ctr"/>
            <a:r>
              <a:rPr lang="es-MX" sz="6000" b="1" dirty="0">
                <a:solidFill>
                  <a:srgbClr val="660033"/>
                </a:solidFill>
                <a:latin typeface="KG Second Chances Sketch" panose="02000000000000000000" pitchFamily="2" charset="0"/>
              </a:rPr>
              <a:t>Bite </a:t>
            </a:r>
          </a:p>
        </p:txBody>
      </p:sp>
      <p:pic>
        <p:nvPicPr>
          <p:cNvPr id="1026" name="Picture 2" descr="Resultado de imagen para bit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06" y="1017060"/>
            <a:ext cx="7500954" cy="451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209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6000" b="1" dirty="0" err="1">
                <a:solidFill>
                  <a:srgbClr val="009999"/>
                </a:solidFill>
                <a:latin typeface="KG Second Chances Sketch" panose="02000000000000000000" pitchFamily="2" charset="0"/>
              </a:rPr>
              <a:t>Bottle</a:t>
            </a:r>
            <a:endParaRPr lang="es-MX" sz="6000" b="1" dirty="0">
              <a:solidFill>
                <a:srgbClr val="009999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106" y="2086042"/>
            <a:ext cx="5626603" cy="316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21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120" r="-2" b="1958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b="1"/>
              <a:t>Cake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9906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29354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>
                <a:solidFill>
                  <a:srgbClr val="990033"/>
                </a:solidFill>
                <a:latin typeface="KG Second Chances Sketch" panose="02000000000000000000" pitchFamily="2" charset="0"/>
              </a:rPr>
              <a:t>Candy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411" y="626382"/>
            <a:ext cx="9193103" cy="577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31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576" t="9091" r="12911" b="3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0563" y="1678665"/>
            <a:ext cx="3887839" cy="237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b="1"/>
              <a:t>Cereal </a:t>
            </a:r>
          </a:p>
        </p:txBody>
      </p:sp>
    </p:spTree>
    <p:extLst>
      <p:ext uri="{BB962C8B-B14F-4D97-AF65-F5344CB8AC3E}">
        <p14:creationId xmlns:p14="http://schemas.microsoft.com/office/powerpoint/2010/main" val="273084349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30</Words>
  <Application>Microsoft Office PowerPoint</Application>
  <PresentationFormat>Panorámica</PresentationFormat>
  <Paragraphs>25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9" baseType="lpstr">
      <vt:lpstr>Arial</vt:lpstr>
      <vt:lpstr>KG Second Chances Sketch</vt:lpstr>
      <vt:lpstr>Trebuchet MS</vt:lpstr>
      <vt:lpstr>Wingdings 3</vt:lpstr>
      <vt:lpstr>Faceta</vt:lpstr>
      <vt:lpstr>English Vocabulary</vt:lpstr>
      <vt:lpstr>Presentación de PowerPoint</vt:lpstr>
      <vt:lpstr>Apple </vt:lpstr>
      <vt:lpstr>Banana</vt:lpstr>
      <vt:lpstr>Bite </vt:lpstr>
      <vt:lpstr>Bottle</vt:lpstr>
      <vt:lpstr>Cake</vt:lpstr>
      <vt:lpstr>Candy</vt:lpstr>
      <vt:lpstr>Cereal </vt:lpstr>
      <vt:lpstr>Cookie</vt:lpstr>
      <vt:lpstr>Cut </vt:lpstr>
      <vt:lpstr>Drink</vt:lpstr>
      <vt:lpstr>Eat </vt:lpstr>
      <vt:lpstr>Grapes</vt:lpstr>
      <vt:lpstr>Juice</vt:lpstr>
      <vt:lpstr>Lolipop</vt:lpstr>
      <vt:lpstr>Mango</vt:lpstr>
      <vt:lpstr>Milk</vt:lpstr>
      <vt:lpstr>Orange</vt:lpstr>
      <vt:lpstr>Salad</vt:lpstr>
      <vt:lpstr>Soup</vt:lpstr>
      <vt:lpstr>Strawberry</vt:lpstr>
      <vt:lpstr>Water</vt:lpstr>
      <vt:lpstr>Watermelon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ELSA MARISA DAVILA AVILA</dc:creator>
  <cp:lastModifiedBy>ELSA MARISA DAVILA AVILA</cp:lastModifiedBy>
  <cp:revision>1</cp:revision>
  <dcterms:created xsi:type="dcterms:W3CDTF">2020-08-08T04:09:11Z</dcterms:created>
  <dcterms:modified xsi:type="dcterms:W3CDTF">2020-08-08T04:10:20Z</dcterms:modified>
</cp:coreProperties>
</file>