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80" r:id="rId2"/>
    <p:sldId id="646" r:id="rId3"/>
    <p:sldId id="668" r:id="rId4"/>
    <p:sldId id="669" r:id="rId5"/>
    <p:sldId id="670" r:id="rId6"/>
    <p:sldId id="671" r:id="rId7"/>
    <p:sldId id="672" r:id="rId8"/>
    <p:sldId id="673" r:id="rId9"/>
    <p:sldId id="674" r:id="rId10"/>
    <p:sldId id="675" r:id="rId11"/>
    <p:sldId id="676" r:id="rId12"/>
    <p:sldId id="981" r:id="rId13"/>
    <p:sldId id="677" r:id="rId14"/>
    <p:sldId id="678" r:id="rId15"/>
    <p:sldId id="982" r:id="rId16"/>
    <p:sldId id="679" r:id="rId17"/>
    <p:sldId id="680" r:id="rId18"/>
    <p:sldId id="681" r:id="rId19"/>
    <p:sldId id="682" r:id="rId20"/>
    <p:sldId id="683" r:id="rId21"/>
    <p:sldId id="684" r:id="rId22"/>
    <p:sldId id="685" r:id="rId23"/>
    <p:sldId id="686" r:id="rId24"/>
    <p:sldId id="687" r:id="rId25"/>
    <p:sldId id="68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CC99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9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0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2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47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9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009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23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6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301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4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1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61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50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09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59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20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50" name="Picture 2" descr="Imagen que contiene computadora, monitor, pantalla&#10;&#10;Descripción generada automáticamente">
            <a:extLst>
              <a:ext uri="{FF2B5EF4-FFF2-40B4-BE49-F238E27FC236}">
                <a16:creationId xmlns:a16="http://schemas.microsoft.com/office/drawing/2014/main" id="{457F569B-BDCE-4CD3-A8C9-07ABC5F1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8889" b="394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Isosceles Triangle 82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4" name="Parallelogram 84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5" name="Straight Connector 86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88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7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8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Isosceles Triangle 94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AA49F-FCAD-4CB9-AAC8-58B2D78F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5400" dirty="0"/>
              <a:t>English Vocabulary</a:t>
            </a:r>
          </a:p>
        </p:txBody>
      </p:sp>
      <p:sp>
        <p:nvSpPr>
          <p:cNvPr id="2060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52" y="2092132"/>
            <a:ext cx="9078286" cy="4129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939" y="766569"/>
            <a:ext cx="10515600" cy="1325563"/>
          </a:xfrm>
        </p:spPr>
        <p:txBody>
          <a:bodyPr>
            <a:normAutofit/>
          </a:bodyPr>
          <a:lstStyle/>
          <a:p>
            <a:r>
              <a:rPr lang="es-MX" sz="6600" b="1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 pitchFamily="2" charset="0"/>
              </a:rPr>
              <a:t>Corn</a:t>
            </a:r>
            <a:endParaRPr lang="es-MX" sz="6600" b="1" dirty="0">
              <a:solidFill>
                <a:schemeClr val="accent6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97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81" y="503207"/>
            <a:ext cx="10289512" cy="58515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00" y="4709552"/>
            <a:ext cx="6531429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 pitchFamily="2" charset="0"/>
              </a:rPr>
              <a:t>Cucumber</a:t>
            </a:r>
            <a:endParaRPr lang="es-MX" sz="6000" b="1" dirty="0">
              <a:solidFill>
                <a:schemeClr val="accent6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272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DF38A5-8929-4963-BCE0-3CAFED683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dirty="0"/>
              <a:t>Eggs</a:t>
            </a:r>
            <a:endParaRPr lang="es-MX" sz="8000" dirty="0"/>
          </a:p>
        </p:txBody>
      </p:sp>
      <p:pic>
        <p:nvPicPr>
          <p:cNvPr id="7" name="Imagen 6" descr="Imagen que contiene comida, interior, alimentos, huevo&#10;&#10;Descripción generada automáticamente">
            <a:extLst>
              <a:ext uri="{FF2B5EF4-FFF2-40B4-BE49-F238E27FC236}">
                <a16:creationId xmlns:a16="http://schemas.microsoft.com/office/drawing/2014/main" id="{AF84BD20-3BCF-403B-8631-E4D8CEAF3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108" y="2123522"/>
            <a:ext cx="6944139" cy="364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35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91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6000" b="1" dirty="0" err="1">
                <a:solidFill>
                  <a:schemeClr val="accent2">
                    <a:lumMod val="75000"/>
                  </a:schemeClr>
                </a:solidFill>
                <a:latin typeface="KG Second Chances Sketch" panose="02000000000000000000" pitchFamily="2" charset="0"/>
              </a:rPr>
              <a:t>Food</a:t>
            </a:r>
            <a:endParaRPr lang="es-MX" sz="6000" b="1" dirty="0">
              <a:solidFill>
                <a:schemeClr val="accent2">
                  <a:lumMod val="75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2669"/>
            <a:ext cx="12192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93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9906000" cy="5674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498725"/>
            <a:ext cx="3932663" cy="1325563"/>
          </a:xfrm>
        </p:spPr>
        <p:txBody>
          <a:bodyPr>
            <a:normAutofit/>
          </a:bodyPr>
          <a:lstStyle/>
          <a:p>
            <a:r>
              <a:rPr lang="es-MX" sz="6600" b="1" dirty="0" err="1">
                <a:solidFill>
                  <a:schemeClr val="accent1"/>
                </a:solidFill>
                <a:latin typeface="KG Second Chances Sketch" panose="02000000000000000000" pitchFamily="2" charset="0"/>
              </a:rPr>
              <a:t>Fruit</a:t>
            </a:r>
            <a:r>
              <a:rPr lang="es-MX" sz="4800" b="1" dirty="0">
                <a:solidFill>
                  <a:schemeClr val="accent1"/>
                </a:solidFill>
                <a:highlight>
                  <a:srgbClr val="C0C0C0"/>
                </a:highligh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6442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61958C-79CD-4E95-A382-8316DAAD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69" y="581465"/>
            <a:ext cx="8596668" cy="1320800"/>
          </a:xfrm>
        </p:spPr>
        <p:txBody>
          <a:bodyPr>
            <a:normAutofit/>
          </a:bodyPr>
          <a:lstStyle/>
          <a:p>
            <a:r>
              <a:rPr lang="en-US" sz="8000" dirty="0"/>
              <a:t>Guava</a:t>
            </a:r>
            <a:endParaRPr lang="es-MX" sz="8000" dirty="0"/>
          </a:p>
        </p:txBody>
      </p:sp>
      <p:pic>
        <p:nvPicPr>
          <p:cNvPr id="5" name="Imagen 4" descr="Imagen que contiene comida, tabla, foto, alimentos&#10;&#10;Descripción generada automáticamente">
            <a:extLst>
              <a:ext uri="{FF2B5EF4-FFF2-40B4-BE49-F238E27FC236}">
                <a16:creationId xmlns:a16="http://schemas.microsoft.com/office/drawing/2014/main" id="{6B967B75-B88A-446D-8911-31E9B258FE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6" r="12619" b="8642"/>
          <a:stretch/>
        </p:blipFill>
        <p:spPr>
          <a:xfrm>
            <a:off x="1406769" y="2218788"/>
            <a:ext cx="6597748" cy="423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16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029" y="295592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6"/>
                </a:solidFill>
                <a:latin typeface="KG Second Chances Sketch" panose="02000000000000000000" pitchFamily="2" charset="0"/>
              </a:rPr>
              <a:t>Lettuce</a:t>
            </a:r>
            <a:endParaRPr lang="es-MX" sz="6000" b="1" dirty="0">
              <a:solidFill>
                <a:schemeClr val="accent6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909" r="10001"/>
          <a:stretch/>
        </p:blipFill>
        <p:spPr>
          <a:xfrm>
            <a:off x="4267200" y="78592"/>
            <a:ext cx="7249886" cy="67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76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1" y="365125"/>
            <a:ext cx="11239500" cy="52014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553243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rgbClr val="990033"/>
                </a:solidFill>
                <a:latin typeface="KG Second Chances Sketch" panose="02000000000000000000" pitchFamily="2" charset="0"/>
              </a:rPr>
              <a:t>marshmallow</a:t>
            </a:r>
            <a:endParaRPr lang="es-MX" sz="6000" b="1" dirty="0">
              <a:solidFill>
                <a:srgbClr val="990033"/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474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1020" y="4847915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2">
                    <a:lumMod val="75000"/>
                  </a:schemeClr>
                </a:solidFill>
                <a:latin typeface="KG Second Chances Sketch" panose="02000000000000000000" pitchFamily="2" charset="0"/>
              </a:rPr>
              <a:t>peach</a:t>
            </a:r>
            <a:endParaRPr lang="es-MX" sz="6000" b="1" dirty="0">
              <a:solidFill>
                <a:schemeClr val="accent2">
                  <a:lumMod val="75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7170" name="Picture 2" descr="Resultado de imagen para pea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t="17612" b="15340"/>
          <a:stretch/>
        </p:blipFill>
        <p:spPr bwMode="auto">
          <a:xfrm>
            <a:off x="3733799" y="174171"/>
            <a:ext cx="8891927" cy="652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212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2766218"/>
            <a:ext cx="10515600" cy="1325563"/>
          </a:xfrm>
        </p:spPr>
        <p:txBody>
          <a:bodyPr>
            <a:normAutofit/>
          </a:bodyPr>
          <a:lstStyle/>
          <a:p>
            <a:r>
              <a:rPr lang="es-MX" sz="6600" b="1" dirty="0" err="1">
                <a:solidFill>
                  <a:schemeClr val="accent6"/>
                </a:solidFill>
                <a:latin typeface="KG Second Chances Sketch" panose="02000000000000000000" pitchFamily="2" charset="0"/>
              </a:rPr>
              <a:t>pear</a:t>
            </a:r>
            <a:endParaRPr lang="es-MX" sz="6600" b="1" dirty="0">
              <a:solidFill>
                <a:schemeClr val="accent6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708" y="0"/>
            <a:ext cx="6044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63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7" name="Imagen 6" descr="Variedad de comida en una mesa&#10;&#10;Descripción generada automáticamente">
            <a:extLst>
              <a:ext uri="{FF2B5EF4-FFF2-40B4-BE49-F238E27FC236}">
                <a16:creationId xmlns:a16="http://schemas.microsoft.com/office/drawing/2014/main" id="{6A9E45E3-EC85-4DC2-B879-B02DCD1C5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7" t="5750" r="8947" b="-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509343-F1B2-4FC5-84F6-0D1D11DBB920}"/>
              </a:ext>
            </a:extLst>
          </p:cNvPr>
          <p:cNvSpPr txBox="1"/>
          <p:nvPr/>
        </p:nvSpPr>
        <p:spPr>
          <a:xfrm>
            <a:off x="741518" y="2398455"/>
            <a:ext cx="476355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/>
              <a:t>Unit Five: Food</a:t>
            </a:r>
          </a:p>
          <a:p>
            <a:r>
              <a:rPr lang="en-US" sz="4800" dirty="0"/>
              <a:t>Part 2</a:t>
            </a:r>
            <a:endParaRPr lang="es-MX" sz="4800" dirty="0"/>
          </a:p>
        </p:txBody>
      </p:sp>
    </p:spTree>
    <p:extLst>
      <p:ext uri="{BB962C8B-B14F-4D97-AF65-F5344CB8AC3E}">
        <p14:creationId xmlns:p14="http://schemas.microsoft.com/office/powerpoint/2010/main" val="104046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sz="6000" b="1" dirty="0" err="1">
                <a:solidFill>
                  <a:schemeClr val="accent5">
                    <a:lumMod val="50000"/>
                  </a:schemeClr>
                </a:solidFill>
                <a:latin typeface="KG Second Chances Sketch" panose="02000000000000000000" pitchFamily="2" charset="0"/>
              </a:rPr>
              <a:t>Popcorn</a:t>
            </a:r>
            <a:endParaRPr lang="es-MX" sz="6000" b="1" dirty="0">
              <a:solidFill>
                <a:schemeClr val="accent5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6038"/>
            <a:ext cx="8862991" cy="427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67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55927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8438" y="5716815"/>
            <a:ext cx="3119438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 pitchFamily="2" charset="0"/>
              </a:rPr>
              <a:t>Potato</a:t>
            </a:r>
            <a:endParaRPr lang="es-MX" sz="6000" b="1" dirty="0">
              <a:solidFill>
                <a:schemeClr val="accent6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837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87" y="2402795"/>
            <a:ext cx="2971801" cy="1254806"/>
          </a:xfrm>
        </p:spPr>
        <p:txBody>
          <a:bodyPr>
            <a:normAutofit/>
          </a:bodyPr>
          <a:lstStyle/>
          <a:p>
            <a:r>
              <a:rPr lang="es-MX" sz="5600" dirty="0">
                <a:solidFill>
                  <a:srgbClr val="C00000"/>
                </a:solidFill>
                <a:latin typeface="KG Second Chances Sketch" panose="02000000000000000000" pitchFamily="2" charset="0"/>
              </a:rPr>
              <a:t>Spaghetti</a:t>
            </a:r>
            <a:r>
              <a:rPr lang="es-MX" sz="5600" dirty="0">
                <a:latin typeface="KG Second Chances Sketch" panose="02000000000000000000" pitchFamily="2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1" y="806405"/>
            <a:ext cx="8381999" cy="56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52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467"/>
          <a:stretch/>
        </p:blipFill>
        <p:spPr>
          <a:xfrm>
            <a:off x="3352801" y="0"/>
            <a:ext cx="8601074" cy="66629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 pitchFamily="2" charset="0"/>
              </a:rPr>
              <a:t>Tomato</a:t>
            </a:r>
            <a:endParaRPr lang="es-MX" sz="6000" b="1" dirty="0">
              <a:solidFill>
                <a:schemeClr val="accent6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864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843" y="2658810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dirty="0">
                <a:solidFill>
                  <a:schemeClr val="accent6">
                    <a:lumMod val="75000"/>
                  </a:schemeClr>
                </a:solidFill>
                <a:latin typeface="KG Second Chances Sketch" panose="02000000000000000000" pitchFamily="2" charset="0"/>
              </a:rPr>
              <a:t>Veggies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547" y="772749"/>
            <a:ext cx="8222849" cy="547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114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325" y="198782"/>
            <a:ext cx="8596668" cy="1320800"/>
          </a:xfrm>
        </p:spPr>
        <p:txBody>
          <a:bodyPr/>
          <a:lstStyle/>
          <a:p>
            <a:r>
              <a:rPr lang="es-MX" sz="7200" dirty="0" err="1"/>
              <a:t>Yucky</a:t>
            </a:r>
            <a:r>
              <a:rPr lang="es-MX" dirty="0"/>
              <a:t> </a:t>
            </a:r>
          </a:p>
        </p:txBody>
      </p:sp>
      <p:pic>
        <p:nvPicPr>
          <p:cNvPr id="8194" name="Picture 2" descr="Resultado de imagen para yuck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0"/>
            <a:ext cx="9073662" cy="510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676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1758496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2">
                    <a:lumMod val="50000"/>
                  </a:schemeClr>
                </a:solidFill>
                <a:latin typeface="KG Second Chances Sketch" panose="02000000000000000000" pitchFamily="2" charset="0"/>
              </a:rPr>
              <a:t>Beans</a:t>
            </a:r>
            <a:endParaRPr lang="es-MX" sz="6000" b="1" dirty="0">
              <a:solidFill>
                <a:schemeClr val="accent2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575" y="1014412"/>
            <a:ext cx="6310313" cy="387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2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51" y="1765301"/>
            <a:ext cx="8636047" cy="41354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6000" b="1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 pitchFamily="2" charset="0"/>
              </a:rPr>
              <a:t>Bread</a:t>
            </a:r>
          </a:p>
        </p:txBody>
      </p:sp>
    </p:spTree>
    <p:extLst>
      <p:ext uri="{BB962C8B-B14F-4D97-AF65-F5344CB8AC3E}">
        <p14:creationId xmlns:p14="http://schemas.microsoft.com/office/powerpoint/2010/main" val="323193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47" y="914400"/>
            <a:ext cx="8176304" cy="46577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6113" y="0"/>
            <a:ext cx="4691743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6">
                    <a:lumMod val="50000"/>
                  </a:schemeClr>
                </a:solidFill>
                <a:latin typeface="KG Second Chances Sketch" panose="02000000000000000000" pitchFamily="2" charset="0"/>
              </a:rPr>
              <a:t>Breakfast</a:t>
            </a:r>
            <a:endParaRPr lang="es-MX" sz="6000" b="1" dirty="0">
              <a:solidFill>
                <a:schemeClr val="accent6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479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0"/>
            <a:ext cx="10172700" cy="5570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4309" y="5570017"/>
            <a:ext cx="5776066" cy="1325563"/>
          </a:xfrm>
        </p:spPr>
        <p:txBody>
          <a:bodyPr>
            <a:normAutofit/>
          </a:bodyPr>
          <a:lstStyle/>
          <a:p>
            <a:r>
              <a:rPr lang="es-MX" sz="6000" b="1" dirty="0">
                <a:solidFill>
                  <a:schemeClr val="accent6">
                    <a:lumMod val="50000"/>
                  </a:schemeClr>
                </a:solidFill>
                <a:latin typeface="KG Second Chances Sketch" panose="02000000000000000000" pitchFamily="2" charset="0"/>
              </a:rPr>
              <a:t>Broccoli</a:t>
            </a:r>
            <a:r>
              <a:rPr lang="es-MX" sz="6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KG Second Chances Sketch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356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686" y="2770504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rgbClr val="009999"/>
                </a:solidFill>
                <a:latin typeface="KG Second Chances Sketch" panose="02000000000000000000" pitchFamily="2" charset="0"/>
              </a:rPr>
              <a:t>Candle</a:t>
            </a:r>
            <a:endParaRPr lang="es-MX" sz="6000" b="1" dirty="0">
              <a:solidFill>
                <a:srgbClr val="009999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512" y="557814"/>
            <a:ext cx="7610475" cy="574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000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113" y="1446955"/>
            <a:ext cx="10515600" cy="1325563"/>
          </a:xfrm>
        </p:spPr>
        <p:txBody>
          <a:bodyPr/>
          <a:lstStyle/>
          <a:p>
            <a:r>
              <a:rPr lang="es-MX" sz="6000" b="1" dirty="0" err="1">
                <a:solidFill>
                  <a:schemeClr val="accent2"/>
                </a:solidFill>
                <a:latin typeface="KG Second Chances Sketch" panose="02000000000000000000" pitchFamily="2" charset="0"/>
              </a:rPr>
              <a:t>Carrot</a:t>
            </a:r>
            <a:r>
              <a:rPr lang="es-MX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624" y="365125"/>
            <a:ext cx="9209376" cy="551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61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401" b="17080"/>
          <a:stretch/>
        </p:blipFill>
        <p:spPr>
          <a:xfrm>
            <a:off x="285749" y="609601"/>
            <a:ext cx="8986839" cy="39456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0056" y="365125"/>
            <a:ext cx="5453743" cy="1325563"/>
          </a:xfrm>
        </p:spPr>
        <p:txBody>
          <a:bodyPr>
            <a:normAutofit/>
          </a:bodyPr>
          <a:lstStyle/>
          <a:p>
            <a:r>
              <a:rPr lang="es-MX" sz="6000" b="1" dirty="0" err="1">
                <a:solidFill>
                  <a:schemeClr val="accent4">
                    <a:lumMod val="75000"/>
                  </a:schemeClr>
                </a:solidFill>
                <a:latin typeface="KG Second Chances Sketch" panose="02000000000000000000" pitchFamily="2" charset="0"/>
              </a:rPr>
              <a:t>Celery</a:t>
            </a:r>
            <a:endParaRPr lang="es-MX" sz="6000" b="1" dirty="0">
              <a:solidFill>
                <a:schemeClr val="accent4">
                  <a:lumMod val="75000"/>
                </a:schemeClr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26674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31</Words>
  <Application>Microsoft Office PowerPoint</Application>
  <PresentationFormat>Panorámica</PresentationFormat>
  <Paragraphs>26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KG Second Chances Sketch</vt:lpstr>
      <vt:lpstr>Trebuchet MS</vt:lpstr>
      <vt:lpstr>Wingdings 3</vt:lpstr>
      <vt:lpstr>Faceta</vt:lpstr>
      <vt:lpstr>English Vocabulary</vt:lpstr>
      <vt:lpstr>Presentación de PowerPoint</vt:lpstr>
      <vt:lpstr>Beans</vt:lpstr>
      <vt:lpstr>Bread</vt:lpstr>
      <vt:lpstr>Breakfast</vt:lpstr>
      <vt:lpstr>Broccoli </vt:lpstr>
      <vt:lpstr>Candle</vt:lpstr>
      <vt:lpstr>Carrot </vt:lpstr>
      <vt:lpstr>Celery</vt:lpstr>
      <vt:lpstr>Corn</vt:lpstr>
      <vt:lpstr>Cucumber</vt:lpstr>
      <vt:lpstr>Eggs</vt:lpstr>
      <vt:lpstr>Food</vt:lpstr>
      <vt:lpstr>Fruit </vt:lpstr>
      <vt:lpstr>Guava</vt:lpstr>
      <vt:lpstr>Lettuce</vt:lpstr>
      <vt:lpstr>marshmallow</vt:lpstr>
      <vt:lpstr>peach</vt:lpstr>
      <vt:lpstr>pear</vt:lpstr>
      <vt:lpstr>Popcorn</vt:lpstr>
      <vt:lpstr>Potato</vt:lpstr>
      <vt:lpstr>Spaghetti </vt:lpstr>
      <vt:lpstr>Tomato</vt:lpstr>
      <vt:lpstr>Veggies</vt:lpstr>
      <vt:lpstr>Yucky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 Beginners</dc:title>
  <dc:creator>ELSA MARISA DAVILA AVILA</dc:creator>
  <cp:lastModifiedBy>ELSA MARISA DAVILA AVILA</cp:lastModifiedBy>
  <cp:revision>16</cp:revision>
  <dcterms:created xsi:type="dcterms:W3CDTF">2020-05-30T22:27:29Z</dcterms:created>
  <dcterms:modified xsi:type="dcterms:W3CDTF">2020-08-08T04:08:06Z</dcterms:modified>
</cp:coreProperties>
</file>