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646" r:id="rId3"/>
    <p:sldId id="981" r:id="rId4"/>
    <p:sldId id="689" r:id="rId5"/>
    <p:sldId id="690" r:id="rId6"/>
    <p:sldId id="982" r:id="rId7"/>
    <p:sldId id="691" r:id="rId8"/>
    <p:sldId id="692" r:id="rId9"/>
    <p:sldId id="693" r:id="rId10"/>
    <p:sldId id="694" r:id="rId11"/>
    <p:sldId id="983" r:id="rId12"/>
    <p:sldId id="695" r:id="rId13"/>
    <p:sldId id="984" r:id="rId14"/>
    <p:sldId id="696" r:id="rId15"/>
    <p:sldId id="697" r:id="rId16"/>
    <p:sldId id="698" r:id="rId17"/>
    <p:sldId id="699" r:id="rId18"/>
    <p:sldId id="700" r:id="rId19"/>
    <p:sldId id="701" r:id="rId20"/>
    <p:sldId id="702" r:id="rId21"/>
    <p:sldId id="7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/>
              <a:t>cracker</a:t>
            </a:r>
            <a:r>
              <a:rPr lang="es-MX" dirty="0"/>
              <a:t> </a:t>
            </a:r>
          </a:p>
        </p:txBody>
      </p:sp>
      <p:pic>
        <p:nvPicPr>
          <p:cNvPr id="38914" name="Picture 2" descr="Resultado de imagen para cra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06" y="2419032"/>
            <a:ext cx="7375524" cy="32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0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7570F-F437-4E51-B412-FE2D77B2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Dairy</a:t>
            </a:r>
            <a:endParaRPr lang="es-MX" sz="8000" dirty="0"/>
          </a:p>
        </p:txBody>
      </p:sp>
      <p:pic>
        <p:nvPicPr>
          <p:cNvPr id="4" name="Imagen 3" descr="Imagen que contiene tabla, comida, interior, taza&#10;&#10;Descripción generada automáticamente">
            <a:extLst>
              <a:ext uri="{FF2B5EF4-FFF2-40B4-BE49-F238E27FC236}">
                <a16:creationId xmlns:a16="http://schemas.microsoft.com/office/drawing/2014/main" id="{9A4F1569-DEE9-42D5-ABDE-7A628398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8" y="2210835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5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/>
              <a:t>donut</a:t>
            </a:r>
            <a:r>
              <a:rPr lang="es-MX" dirty="0"/>
              <a:t> </a:t>
            </a:r>
          </a:p>
        </p:txBody>
      </p:sp>
      <p:pic>
        <p:nvPicPr>
          <p:cNvPr id="36866" name="Picture 2" descr="Resultado de imagen para don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690688"/>
            <a:ext cx="57150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6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4944C-D07B-47FA-8189-C38490EE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Flour</a:t>
            </a:r>
            <a:endParaRPr lang="es-MX" sz="7200" dirty="0"/>
          </a:p>
        </p:txBody>
      </p:sp>
      <p:pic>
        <p:nvPicPr>
          <p:cNvPr id="6" name="Imagen 5" descr="Imagen que contiene taza, alimentos, tabla, comida&#10;&#10;Descripción generada automáticamente">
            <a:extLst>
              <a:ext uri="{FF2B5EF4-FFF2-40B4-BE49-F238E27FC236}">
                <a16:creationId xmlns:a16="http://schemas.microsoft.com/office/drawing/2014/main" id="{C52B240F-5CD9-4AA6-95BE-1111C6904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52" y="2105155"/>
            <a:ext cx="6766032" cy="45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/>
              <a:t>ice cream </a:t>
            </a:r>
          </a:p>
        </p:txBody>
      </p:sp>
      <p:pic>
        <p:nvPicPr>
          <p:cNvPr id="34818" name="Picture 2" descr="Resultado de imagen para ice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08" y="1719263"/>
            <a:ext cx="6312958" cy="44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8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/>
              <a:t>jelly</a:t>
            </a:r>
            <a:r>
              <a:rPr lang="es-MX" dirty="0"/>
              <a:t> </a:t>
            </a:r>
          </a:p>
        </p:txBody>
      </p:sp>
      <p:pic>
        <p:nvPicPr>
          <p:cNvPr id="33794" name="Picture 2" descr="Resultado de imagen para je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54" y="744512"/>
            <a:ext cx="3053292" cy="57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4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lemon</a:t>
            </a:r>
            <a:r>
              <a:rPr lang="es-MX" dirty="0"/>
              <a:t> </a:t>
            </a:r>
          </a:p>
        </p:txBody>
      </p:sp>
      <p:pic>
        <p:nvPicPr>
          <p:cNvPr id="32770" name="Picture 2" descr="Resultado de imagen para green le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826557"/>
            <a:ext cx="503237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9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/>
              <a:t>pancakes</a:t>
            </a:r>
            <a:r>
              <a:rPr lang="es-MX" dirty="0"/>
              <a:t> </a:t>
            </a:r>
          </a:p>
        </p:txBody>
      </p:sp>
      <p:pic>
        <p:nvPicPr>
          <p:cNvPr id="27650" name="Picture 2" descr="Resultado de imagen para panc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76" y="1690688"/>
            <a:ext cx="6987589" cy="39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8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salt </a:t>
            </a:r>
          </a:p>
        </p:txBody>
      </p:sp>
      <p:pic>
        <p:nvPicPr>
          <p:cNvPr id="26626" name="Picture 2" descr="Resultado de imagen para 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752837"/>
            <a:ext cx="4519083" cy="51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3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n 4" descr="Imagen que contiene tabla, corte, pieza, alimentos&#10;&#10;Descripción generada automáticamente">
            <a:extLst>
              <a:ext uri="{FF2B5EF4-FFF2-40B4-BE49-F238E27FC236}">
                <a16:creationId xmlns:a16="http://schemas.microsoft.com/office/drawing/2014/main" id="{88ABD280-D594-4E7B-8F91-F8B9CE393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3146" r="8382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dirty="0"/>
              <a:t>sugar</a:t>
            </a:r>
            <a:r>
              <a:rPr lang="en-US" sz="4800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819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Variedad de comida en una mesa&#10;&#10;Descripción generada automáticamente">
            <a:extLst>
              <a:ext uri="{FF2B5EF4-FFF2-40B4-BE49-F238E27FC236}">
                <a16:creationId xmlns:a16="http://schemas.microsoft.com/office/drawing/2014/main" id="{6A9E45E3-EC85-4DC2-B879-B02DCD1C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5750" r="894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509343-F1B2-4FC5-84F6-0D1D11DBB920}"/>
              </a:ext>
            </a:extLst>
          </p:cNvPr>
          <p:cNvSpPr txBox="1"/>
          <p:nvPr/>
        </p:nvSpPr>
        <p:spPr>
          <a:xfrm>
            <a:off x="741518" y="2398455"/>
            <a:ext cx="47635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Unit Five: Food</a:t>
            </a:r>
          </a:p>
          <a:p>
            <a:r>
              <a:rPr lang="en-US" sz="4800" dirty="0"/>
              <a:t>Part 3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0404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para Syr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59" y="319211"/>
            <a:ext cx="6292061" cy="62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Syrup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5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yogurt</a:t>
            </a:r>
            <a:r>
              <a:rPr lang="es-MX" dirty="0"/>
              <a:t> </a:t>
            </a:r>
          </a:p>
        </p:txBody>
      </p:sp>
      <p:pic>
        <p:nvPicPr>
          <p:cNvPr id="23554" name="Picture 2" descr="Resultado de imagen para yog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08" y="1690688"/>
            <a:ext cx="42862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744F2-B51A-4C15-835D-C2EAE68B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Apricot</a:t>
            </a:r>
            <a:endParaRPr lang="es-MX" dirty="0"/>
          </a:p>
        </p:txBody>
      </p:sp>
      <p:pic>
        <p:nvPicPr>
          <p:cNvPr id="6" name="Imagen 5" descr="Una pieza de fruta&#10;&#10;Descripción generada automáticamente">
            <a:extLst>
              <a:ext uri="{FF2B5EF4-FFF2-40B4-BE49-F238E27FC236}">
                <a16:creationId xmlns:a16="http://schemas.microsoft.com/office/drawing/2014/main" id="{A1950FD3-6792-4278-883D-3B51F938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44118"/>
            <a:ext cx="6428725" cy="46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740" y="260349"/>
            <a:ext cx="8596668" cy="1320800"/>
          </a:xfrm>
        </p:spPr>
        <p:txBody>
          <a:bodyPr/>
          <a:lstStyle/>
          <a:p>
            <a:r>
              <a:rPr lang="es-MX" sz="6600" dirty="0"/>
              <a:t>bacon</a:t>
            </a:r>
            <a:r>
              <a:rPr lang="es-MX" dirty="0"/>
              <a:t> </a:t>
            </a:r>
          </a:p>
        </p:txBody>
      </p:sp>
      <p:pic>
        <p:nvPicPr>
          <p:cNvPr id="45058" name="Picture 2" descr="Resultado de imagen para ba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7" y="1270000"/>
            <a:ext cx="8368971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2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butter</a:t>
            </a:r>
            <a:r>
              <a:rPr lang="es-MX" dirty="0"/>
              <a:t> </a:t>
            </a:r>
          </a:p>
        </p:txBody>
      </p:sp>
      <p:pic>
        <p:nvPicPr>
          <p:cNvPr id="44034" name="Picture 2" descr="Resultado de imagen para b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75" y="1313391"/>
            <a:ext cx="8457925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2D0D34-C7B5-4FFA-A75E-95CA68B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225" y="1221211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</a:t>
            </a:r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 descr="Imagen que contiene gato, cepillo, peine&#10;&#10;Descripción generada automáticamente">
            <a:extLst>
              <a:ext uri="{FF2B5EF4-FFF2-40B4-BE49-F238E27FC236}">
                <a16:creationId xmlns:a16="http://schemas.microsoft.com/office/drawing/2014/main" id="{BE4FB6D9-9B81-4D1D-8390-A9A30A86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5033894" cy="50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5" y="624276"/>
            <a:ext cx="8596668" cy="1320800"/>
          </a:xfrm>
        </p:spPr>
        <p:txBody>
          <a:bodyPr/>
          <a:lstStyle/>
          <a:p>
            <a:r>
              <a:rPr lang="es-MX" sz="7200" dirty="0"/>
              <a:t>cheese</a:t>
            </a:r>
            <a:r>
              <a:rPr lang="es-MX" dirty="0"/>
              <a:t> </a:t>
            </a:r>
          </a:p>
        </p:txBody>
      </p:sp>
      <p:pic>
        <p:nvPicPr>
          <p:cNvPr id="41986" name="Picture 2" descr="Resultado de imagen para che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42" y="0"/>
            <a:ext cx="6651625" cy="5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4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chicken</a:t>
            </a:r>
            <a:r>
              <a:rPr lang="es-MX" dirty="0"/>
              <a:t> </a:t>
            </a:r>
          </a:p>
        </p:txBody>
      </p:sp>
      <p:pic>
        <p:nvPicPr>
          <p:cNvPr id="40962" name="Picture 2" descr="Resultado de imagen para chic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41" y="1690688"/>
            <a:ext cx="8209491" cy="46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5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chocolate</a:t>
            </a:r>
            <a:r>
              <a:rPr lang="es-MX" dirty="0"/>
              <a:t> </a:t>
            </a:r>
          </a:p>
        </p:txBody>
      </p:sp>
      <p:pic>
        <p:nvPicPr>
          <p:cNvPr id="39938" name="Picture 2" descr="Resultado de imagen para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8" y="1992312"/>
            <a:ext cx="6685491" cy="44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47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Panorámica</PresentationFormat>
  <Paragraphs>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Faceta</vt:lpstr>
      <vt:lpstr>English Vocabulary</vt:lpstr>
      <vt:lpstr>Presentación de PowerPoint</vt:lpstr>
      <vt:lpstr>Apricot</vt:lpstr>
      <vt:lpstr>bacon </vt:lpstr>
      <vt:lpstr>butter </vt:lpstr>
      <vt:lpstr>Cap</vt:lpstr>
      <vt:lpstr>cheese </vt:lpstr>
      <vt:lpstr>chicken </vt:lpstr>
      <vt:lpstr>chocolate </vt:lpstr>
      <vt:lpstr>cracker </vt:lpstr>
      <vt:lpstr>Dairy</vt:lpstr>
      <vt:lpstr>donut </vt:lpstr>
      <vt:lpstr>Flour</vt:lpstr>
      <vt:lpstr>ice cream </vt:lpstr>
      <vt:lpstr>jelly </vt:lpstr>
      <vt:lpstr>lemon </vt:lpstr>
      <vt:lpstr>pancakes </vt:lpstr>
      <vt:lpstr>salt </vt:lpstr>
      <vt:lpstr>sugar </vt:lpstr>
      <vt:lpstr>Syrup </vt:lpstr>
      <vt:lpstr>yogurt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ELSA MARISA DAVILA AVILA</dc:creator>
  <cp:lastModifiedBy>ELSA MARISA DAVILA AVILA</cp:lastModifiedBy>
  <cp:revision>1</cp:revision>
  <dcterms:created xsi:type="dcterms:W3CDTF">2020-08-08T04:12:34Z</dcterms:created>
  <dcterms:modified xsi:type="dcterms:W3CDTF">2020-08-08T04:17:02Z</dcterms:modified>
</cp:coreProperties>
</file>