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646" r:id="rId3"/>
    <p:sldId id="704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981" r:id="rId16"/>
    <p:sldId id="716" r:id="rId17"/>
    <p:sldId id="717" r:id="rId18"/>
    <p:sldId id="718" r:id="rId19"/>
    <p:sldId id="719" r:id="rId20"/>
    <p:sldId id="720" r:id="rId21"/>
    <p:sldId id="721" r:id="rId22"/>
    <p:sldId id="722" r:id="rId23"/>
    <p:sldId id="982" r:id="rId24"/>
    <p:sldId id="9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kiwi</a:t>
            </a:r>
          </a:p>
        </p:txBody>
      </p:sp>
      <p:sp>
        <p:nvSpPr>
          <p:cNvPr id="38914" name="AutoShape 2" descr="Resultado de imagen para kiwi\"/>
          <p:cNvSpPr>
            <a:spLocks noChangeAspect="1" noChangeArrowheads="1"/>
          </p:cNvSpPr>
          <p:nvPr/>
        </p:nvSpPr>
        <p:spPr bwMode="auto">
          <a:xfrm>
            <a:off x="155575" y="-1889125"/>
            <a:ext cx="5915025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Resultado de imagen para kiwi\"/>
          <p:cNvSpPr>
            <a:spLocks noChangeAspect="1" noChangeArrowheads="1"/>
          </p:cNvSpPr>
          <p:nvPr/>
        </p:nvSpPr>
        <p:spPr bwMode="auto">
          <a:xfrm>
            <a:off x="155575" y="-1889125"/>
            <a:ext cx="5915025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8" name="Picture 6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655" y="2455377"/>
            <a:ext cx="5500642" cy="407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58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knife</a:t>
            </a:r>
          </a:p>
        </p:txBody>
      </p:sp>
      <p:pic>
        <p:nvPicPr>
          <p:cNvPr id="37890" name="Picture 2" descr="Resultado de imagen para knif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712" y="1930400"/>
            <a:ext cx="5147946" cy="5147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18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oatmeal</a:t>
            </a:r>
          </a:p>
        </p:txBody>
      </p:sp>
      <p:sp>
        <p:nvSpPr>
          <p:cNvPr id="36866" name="AutoShape 2" descr="Resultado de imagen para oatmeal"/>
          <p:cNvSpPr>
            <a:spLocks noChangeAspect="1" noChangeArrowheads="1"/>
          </p:cNvSpPr>
          <p:nvPr/>
        </p:nvSpPr>
        <p:spPr bwMode="auto">
          <a:xfrm>
            <a:off x="155575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Resultado de imagen para oatmeal"/>
          <p:cNvSpPr>
            <a:spLocks noChangeAspect="1" noChangeArrowheads="1"/>
          </p:cNvSpPr>
          <p:nvPr/>
        </p:nvSpPr>
        <p:spPr bwMode="auto">
          <a:xfrm>
            <a:off x="155575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Resultado de imagen para oatm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815" y="2103325"/>
            <a:ext cx="5526767" cy="4145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177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onion</a:t>
            </a:r>
          </a:p>
        </p:txBody>
      </p:sp>
      <p:pic>
        <p:nvPicPr>
          <p:cNvPr id="35842" name="Picture 2" descr="Resultado de imagen para on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146" y="1981836"/>
            <a:ext cx="4266564" cy="4266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732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peas</a:t>
            </a:r>
          </a:p>
        </p:txBody>
      </p:sp>
      <p:pic>
        <p:nvPicPr>
          <p:cNvPr id="34818" name="Picture 2" descr="Resultado de imagen para p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830" y="2943225"/>
            <a:ext cx="6543675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43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45F6A-66DE-43CF-A4B8-2C87CE92F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Bell pepper</a:t>
            </a:r>
            <a:endParaRPr lang="es-MX" sz="6600" dirty="0"/>
          </a:p>
        </p:txBody>
      </p:sp>
      <p:pic>
        <p:nvPicPr>
          <p:cNvPr id="5" name="Imagen 4" descr="Imagen que contiene pimienta, pimiento morrón, interior, tabla&#10;&#10;Descripción generada automáticamente">
            <a:extLst>
              <a:ext uri="{FF2B5EF4-FFF2-40B4-BE49-F238E27FC236}">
                <a16:creationId xmlns:a16="http://schemas.microsoft.com/office/drawing/2014/main" id="{EEF295CC-0708-4B15-8CC9-F39E81C2C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73" y="2321063"/>
            <a:ext cx="58420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2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pineapple</a:t>
            </a:r>
          </a:p>
        </p:txBody>
      </p:sp>
      <p:pic>
        <p:nvPicPr>
          <p:cNvPr id="32770" name="Picture 2" descr="Resultado de imagen para pineap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644" y="1781538"/>
            <a:ext cx="5257800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9357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plate</a:t>
            </a:r>
          </a:p>
        </p:txBody>
      </p:sp>
      <p:sp>
        <p:nvSpPr>
          <p:cNvPr id="31746" name="AutoShape 2" descr="Resultado de imagen para plate"/>
          <p:cNvSpPr>
            <a:spLocks noChangeAspect="1" noChangeArrowheads="1"/>
          </p:cNvSpPr>
          <p:nvPr/>
        </p:nvSpPr>
        <p:spPr bwMode="auto">
          <a:xfrm>
            <a:off x="155575" y="-1889125"/>
            <a:ext cx="5248275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Resultado de imagen para 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998" y="1930400"/>
            <a:ext cx="4671514" cy="4671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60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rice</a:t>
            </a:r>
          </a:p>
        </p:txBody>
      </p:sp>
      <p:sp>
        <p:nvSpPr>
          <p:cNvPr id="30722" name="AutoShape 2" descr="Resultado de imagen para rice"/>
          <p:cNvSpPr>
            <a:spLocks noChangeAspect="1" noChangeArrowheads="1"/>
          </p:cNvSpPr>
          <p:nvPr/>
        </p:nvSpPr>
        <p:spPr bwMode="auto">
          <a:xfrm>
            <a:off x="0" y="-2150382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Resultado de imagen para rice"/>
          <p:cNvSpPr>
            <a:spLocks noChangeAspect="1" noChangeArrowheads="1"/>
          </p:cNvSpPr>
          <p:nvPr/>
        </p:nvSpPr>
        <p:spPr bwMode="auto">
          <a:xfrm>
            <a:off x="155575" y="-1889125"/>
            <a:ext cx="52578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276" y="2252564"/>
            <a:ext cx="5735048" cy="407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621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scrambled</a:t>
            </a:r>
          </a:p>
        </p:txBody>
      </p:sp>
      <p:pic>
        <p:nvPicPr>
          <p:cNvPr id="29698" name="Picture 2" descr="Resultado de imagen para scramb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0325" y="1705694"/>
            <a:ext cx="3341250" cy="497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67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n 6" descr="Variedad de comida en una mesa&#10;&#10;Descripción generada automáticamente">
            <a:extLst>
              <a:ext uri="{FF2B5EF4-FFF2-40B4-BE49-F238E27FC236}">
                <a16:creationId xmlns:a16="http://schemas.microsoft.com/office/drawing/2014/main" id="{6A9E45E3-EC85-4DC2-B879-B02DCD1C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5750" r="8947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509343-F1B2-4FC5-84F6-0D1D11DBB920}"/>
              </a:ext>
            </a:extLst>
          </p:cNvPr>
          <p:cNvSpPr txBox="1"/>
          <p:nvPr/>
        </p:nvSpPr>
        <p:spPr>
          <a:xfrm>
            <a:off x="741518" y="2398455"/>
            <a:ext cx="47635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Unit Five: Food</a:t>
            </a:r>
          </a:p>
          <a:p>
            <a:r>
              <a:rPr lang="en-US" sz="4800" dirty="0"/>
              <a:t>Part 4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0404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snack</a:t>
            </a:r>
          </a:p>
        </p:txBody>
      </p:sp>
      <p:pic>
        <p:nvPicPr>
          <p:cNvPr id="28674" name="Picture 2" descr="Resultado de imagen para snack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436" y="2278696"/>
            <a:ext cx="4987854" cy="4056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649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steak</a:t>
            </a:r>
          </a:p>
        </p:txBody>
      </p:sp>
      <p:sp>
        <p:nvSpPr>
          <p:cNvPr id="27650" name="AutoShape 2" descr="Resultado de imagen para steak clipart"/>
          <p:cNvSpPr>
            <a:spLocks noChangeAspect="1" noChangeArrowheads="1"/>
          </p:cNvSpPr>
          <p:nvPr/>
        </p:nvSpPr>
        <p:spPr bwMode="auto">
          <a:xfrm>
            <a:off x="155575" y="-884238"/>
            <a:ext cx="17526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Resultado de imagen para steak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403" y="2343241"/>
            <a:ext cx="5219700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549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n 3" descr="Imagen que contiene comida, tabla, alimentos, pasto&#10;&#10;Descripción generada automáticamente">
            <a:extLst>
              <a:ext uri="{FF2B5EF4-FFF2-40B4-BE49-F238E27FC236}">
                <a16:creationId xmlns:a16="http://schemas.microsoft.com/office/drawing/2014/main" id="{BBF5746F-CB86-4E32-AAB2-798AEC126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r="-3" b="1068"/>
          <a:stretch/>
        </p:blipFill>
        <p:spPr>
          <a:xfrm>
            <a:off x="452814" y="-1"/>
            <a:ext cx="4942147" cy="2621148"/>
          </a:xfrm>
          <a:custGeom>
            <a:avLst/>
            <a:gdLst/>
            <a:ahLst/>
            <a:cxnLst/>
            <a:rect l="l" t="t" r="r" b="b"/>
            <a:pathLst>
              <a:path w="4942147" h="2621148">
                <a:moveTo>
                  <a:pt x="389783" y="0"/>
                </a:moveTo>
                <a:lnTo>
                  <a:pt x="4942147" y="0"/>
                </a:lnTo>
                <a:lnTo>
                  <a:pt x="4942147" y="21851"/>
                </a:lnTo>
                <a:lnTo>
                  <a:pt x="4550886" y="2621148"/>
                </a:lnTo>
                <a:lnTo>
                  <a:pt x="0" y="2621148"/>
                </a:lnTo>
                <a:close/>
              </a:path>
            </a:pathLst>
          </a:cu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0563" y="2404534"/>
            <a:ext cx="3893439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/>
              <a:t>sweet</a:t>
            </a:r>
            <a:endParaRPr lang="en-US" sz="5400" dirty="0"/>
          </a:p>
        </p:txBody>
      </p:sp>
      <p:pic>
        <p:nvPicPr>
          <p:cNvPr id="26628" name="Picture 4" descr="Resultado de imagen para sweet clipart"/>
          <p:cNvPicPr>
            <a:picLocks noChangeAspect="1" noChangeArrowheads="1"/>
          </p:cNvPicPr>
          <p:nvPr/>
        </p:nvPicPr>
        <p:blipFill rotWithShape="1">
          <a:blip r:embed="rId3" cstate="print"/>
          <a:srcRect t="1441" r="-2" b="13883"/>
          <a:stretch/>
        </p:blipFill>
        <p:spPr bwMode="auto">
          <a:xfrm>
            <a:off x="1" y="2621147"/>
            <a:ext cx="5003699" cy="4236853"/>
          </a:xfrm>
          <a:custGeom>
            <a:avLst/>
            <a:gdLst/>
            <a:ahLst/>
            <a:cxnLst/>
            <a:rect l="l" t="t" r="r" b="b"/>
            <a:pathLst>
              <a:path w="5003699" h="4236853">
                <a:moveTo>
                  <a:pt x="452813" y="0"/>
                </a:moveTo>
                <a:lnTo>
                  <a:pt x="5003699" y="0"/>
                </a:lnTo>
                <a:lnTo>
                  <a:pt x="4365943" y="4236853"/>
                </a:lnTo>
                <a:lnTo>
                  <a:pt x="0" y="4236853"/>
                </a:lnTo>
                <a:lnTo>
                  <a:pt x="0" y="3045007"/>
                </a:lnTo>
                <a:close/>
              </a:path>
            </a:pathLst>
          </a:custGeom>
          <a:noFill/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D846BEE-5671-4408-8FD8-F80F705B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4292" y="2621146"/>
            <a:ext cx="45494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6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80E08-F088-428A-9FCE-0C53C076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/>
              <a:t>Tea</a:t>
            </a:r>
            <a:br>
              <a:rPr lang="en-US" dirty="0"/>
            </a:br>
            <a:endParaRPr lang="es-MX" dirty="0"/>
          </a:p>
        </p:txBody>
      </p:sp>
      <p:pic>
        <p:nvPicPr>
          <p:cNvPr id="5" name="Imagen 4" descr="Imagen que contiene tazón, comida, tabla, alimentos&#10;&#10;Descripción generada automáticamente">
            <a:extLst>
              <a:ext uri="{FF2B5EF4-FFF2-40B4-BE49-F238E27FC236}">
                <a16:creationId xmlns:a16="http://schemas.microsoft.com/office/drawing/2014/main" id="{37E04F37-F387-485F-837E-B20B65A9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43" y="1930400"/>
            <a:ext cx="4760742" cy="47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5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F7B4A-AC5D-49A9-84AE-AEA3C18C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Teapot</a:t>
            </a:r>
            <a:endParaRPr lang="es-MX" dirty="0"/>
          </a:p>
        </p:txBody>
      </p:sp>
      <p:pic>
        <p:nvPicPr>
          <p:cNvPr id="5" name="Imagen 4" descr="Imagen que contiene utensilios de cocina, olla&#10;&#10;Descripción generada automáticamente">
            <a:extLst>
              <a:ext uri="{FF2B5EF4-FFF2-40B4-BE49-F238E27FC236}">
                <a16:creationId xmlns:a16="http://schemas.microsoft.com/office/drawing/2014/main" id="{CA198E53-9FDD-4C53-99EF-8BCAA8E7C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85" y="1692617"/>
            <a:ext cx="6861298" cy="47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bake</a:t>
            </a:r>
          </a:p>
        </p:txBody>
      </p:sp>
      <p:pic>
        <p:nvPicPr>
          <p:cNvPr id="4" name="3 Marcador de contenido" descr="b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7998" y="1878022"/>
            <a:ext cx="3958046" cy="4370378"/>
          </a:xfrm>
        </p:spPr>
      </p:pic>
    </p:spTree>
    <p:extLst>
      <p:ext uri="{BB962C8B-B14F-4D97-AF65-F5344CB8AC3E}">
        <p14:creationId xmlns:p14="http://schemas.microsoft.com/office/powerpoint/2010/main" val="203707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blender</a:t>
            </a:r>
          </a:p>
        </p:txBody>
      </p:sp>
      <p:pic>
        <p:nvPicPr>
          <p:cNvPr id="4" name="3 Marcador de contenido" descr="bl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7344" y="2724944"/>
            <a:ext cx="1657350" cy="2752725"/>
          </a:xfrm>
        </p:spPr>
      </p:pic>
    </p:spTree>
    <p:extLst>
      <p:ext uri="{BB962C8B-B14F-4D97-AF65-F5344CB8AC3E}">
        <p14:creationId xmlns:p14="http://schemas.microsoft.com/office/powerpoint/2010/main" val="216346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bowl</a:t>
            </a:r>
          </a:p>
        </p:txBody>
      </p:sp>
      <p:pic>
        <p:nvPicPr>
          <p:cNvPr id="4" name="3 Marcador de contenido" descr="bow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4593" y="2376216"/>
            <a:ext cx="5313795" cy="4332130"/>
          </a:xfrm>
        </p:spPr>
      </p:pic>
    </p:spTree>
    <p:extLst>
      <p:ext uri="{BB962C8B-B14F-4D97-AF65-F5344CB8AC3E}">
        <p14:creationId xmlns:p14="http://schemas.microsoft.com/office/powerpoint/2010/main" val="62775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dirty="0"/>
              <a:t>cherry</a:t>
            </a:r>
            <a:br>
              <a:rPr lang="en-US" dirty="0"/>
            </a:br>
            <a:endParaRPr lang="en-US" dirty="0"/>
          </a:p>
        </p:txBody>
      </p:sp>
      <p:sp>
        <p:nvSpPr>
          <p:cNvPr id="43010" name="AutoShape 2" descr="Resultado de imagen para cherryclipart"/>
          <p:cNvSpPr>
            <a:spLocks noChangeAspect="1" noChangeArrowheads="1"/>
          </p:cNvSpPr>
          <p:nvPr/>
        </p:nvSpPr>
        <p:spPr bwMode="auto">
          <a:xfrm>
            <a:off x="155575" y="-1889125"/>
            <a:ext cx="3400425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Resultado de imagen para cherry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55" y="2457450"/>
            <a:ext cx="3400425" cy="394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980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crunchy</a:t>
            </a:r>
          </a:p>
        </p:txBody>
      </p:sp>
      <p:pic>
        <p:nvPicPr>
          <p:cNvPr id="5" name="Imagen 4" descr="Imagen que contiene comida, alimentos, pastel, tabla&#10;&#10;Descripción generada automáticamente">
            <a:extLst>
              <a:ext uri="{FF2B5EF4-FFF2-40B4-BE49-F238E27FC236}">
                <a16:creationId xmlns:a16="http://schemas.microsoft.com/office/drawing/2014/main" id="{D55D9DF7-3D0F-4D5B-B162-078890429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2" y="2042354"/>
            <a:ext cx="6130553" cy="40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1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dessert</a:t>
            </a:r>
          </a:p>
        </p:txBody>
      </p:sp>
      <p:pic>
        <p:nvPicPr>
          <p:cNvPr id="40964" name="Picture 4" descr="Resultado de imagen para desse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7998" y="1879984"/>
            <a:ext cx="4488634" cy="4488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730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9940" name="Picture 4" descr="Resultado de imagen para dinner"/>
          <p:cNvPicPr>
            <a:picLocks noChangeAspect="1" noChangeArrowheads="1"/>
          </p:cNvPicPr>
          <p:nvPr/>
        </p:nvPicPr>
        <p:blipFill rotWithShape="1">
          <a:blip r:embed="rId2" cstate="print"/>
          <a:srcRect l="14811" t="2703" r="-1" b="-1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</p:spPr>
      </p:pic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Parallelogram 86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dinner</a:t>
            </a:r>
          </a:p>
        </p:txBody>
      </p:sp>
      <p:sp>
        <p:nvSpPr>
          <p:cNvPr id="99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Isosceles Triangle 104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938" name="AutoShape 2" descr="Resultado de imagen para dinner"/>
          <p:cNvSpPr>
            <a:spLocks noChangeAspect="1" noChangeArrowheads="1"/>
          </p:cNvSpPr>
          <p:nvPr/>
        </p:nvSpPr>
        <p:spPr bwMode="auto">
          <a:xfrm>
            <a:off x="155575" y="-1690688"/>
            <a:ext cx="7143750" cy="3524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46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</Words>
  <Application>Microsoft Office PowerPoint</Application>
  <PresentationFormat>Panorámica</PresentationFormat>
  <Paragraphs>25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Faceta</vt:lpstr>
      <vt:lpstr>English Vocabulary</vt:lpstr>
      <vt:lpstr>Presentación de PowerPoint</vt:lpstr>
      <vt:lpstr>bake</vt:lpstr>
      <vt:lpstr>blender</vt:lpstr>
      <vt:lpstr>bowl</vt:lpstr>
      <vt:lpstr>cherry </vt:lpstr>
      <vt:lpstr>crunchy</vt:lpstr>
      <vt:lpstr>dessert</vt:lpstr>
      <vt:lpstr>dinner</vt:lpstr>
      <vt:lpstr>kiwi</vt:lpstr>
      <vt:lpstr>knife</vt:lpstr>
      <vt:lpstr>oatmeal</vt:lpstr>
      <vt:lpstr>onion</vt:lpstr>
      <vt:lpstr>peas</vt:lpstr>
      <vt:lpstr>Bell pepper</vt:lpstr>
      <vt:lpstr>pineapple</vt:lpstr>
      <vt:lpstr>plate</vt:lpstr>
      <vt:lpstr>rice</vt:lpstr>
      <vt:lpstr>scrambled</vt:lpstr>
      <vt:lpstr>snack</vt:lpstr>
      <vt:lpstr>steak</vt:lpstr>
      <vt:lpstr>sweet</vt:lpstr>
      <vt:lpstr>Tea </vt:lpstr>
      <vt:lpstr>Teapot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ELSA MARISA DAVILA AVILA</dc:creator>
  <cp:lastModifiedBy>ELSA MARISA DAVILA AVILA</cp:lastModifiedBy>
  <cp:revision>1</cp:revision>
  <dcterms:created xsi:type="dcterms:W3CDTF">2020-08-08T04:20:24Z</dcterms:created>
  <dcterms:modified xsi:type="dcterms:W3CDTF">2020-08-08T04:22:18Z</dcterms:modified>
</cp:coreProperties>
</file>