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80" r:id="rId2"/>
    <p:sldId id="646" r:id="rId3"/>
    <p:sldId id="723" r:id="rId4"/>
    <p:sldId id="724" r:id="rId5"/>
    <p:sldId id="725" r:id="rId6"/>
    <p:sldId id="726" r:id="rId7"/>
    <p:sldId id="727" r:id="rId8"/>
    <p:sldId id="981" r:id="rId9"/>
    <p:sldId id="728" r:id="rId10"/>
    <p:sldId id="729" r:id="rId11"/>
    <p:sldId id="730" r:id="rId12"/>
    <p:sldId id="356" r:id="rId13"/>
    <p:sldId id="731" r:id="rId14"/>
    <p:sldId id="732" r:id="rId15"/>
    <p:sldId id="982" r:id="rId16"/>
    <p:sldId id="733" r:id="rId17"/>
    <p:sldId id="734" r:id="rId18"/>
    <p:sldId id="735" r:id="rId19"/>
    <p:sldId id="736" r:id="rId20"/>
    <p:sldId id="983" r:id="rId21"/>
    <p:sldId id="737" r:id="rId22"/>
    <p:sldId id="738" r:id="rId23"/>
    <p:sldId id="73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00CC99"/>
    <a:srgbClr val="80008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192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809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447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6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3009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42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6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0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843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744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1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661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50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09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659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FF990-082B-4E06-847D-60856D131BAE}" type="datetimeFigureOut">
              <a:rPr lang="es-MX" smtClean="0"/>
              <a:pPr/>
              <a:t>07/08/2020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851E67-B08A-44C2-9634-A70A01F56AD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12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2" name="Group 70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Imagen que contiene computadora, monitor, pantalla&#10;&#10;Descripción generada automáticamente">
            <a:extLst>
              <a:ext uri="{FF2B5EF4-FFF2-40B4-BE49-F238E27FC236}">
                <a16:creationId xmlns:a16="http://schemas.microsoft.com/office/drawing/2014/main" id="{457F569B-BDCE-4CD3-A8C9-07ABC5F1C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8889" b="3944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Isosceles Triangle 82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Parallelogram 84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5" name="Straight Connector 86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6" name="Straight Connector 88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9" name="Isosceles Triangle 94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6AA49F-FCAD-4CB9-AAC8-58B2D78F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200" y="1678665"/>
            <a:ext cx="4569803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/>
              <a:t>English Vocabulary</a:t>
            </a:r>
          </a:p>
        </p:txBody>
      </p:sp>
      <p:sp>
        <p:nvSpPr>
          <p:cNvPr id="2060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102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Imagen que contiene tabla, taza, alimentos, comida&#10;&#10;Descripción generada automáticamente">
            <a:extLst>
              <a:ext uri="{FF2B5EF4-FFF2-40B4-BE49-F238E27FC236}">
                <a16:creationId xmlns:a16="http://schemas.microsoft.com/office/drawing/2014/main" id="{1D05825A-2F1F-44AB-A748-47EB84C5A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5" r="9809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6437" y="2387600"/>
            <a:ext cx="3851123" cy="1320800"/>
          </a:xfrm>
        </p:spPr>
        <p:txBody>
          <a:bodyPr>
            <a:normAutofit/>
          </a:bodyPr>
          <a:lstStyle/>
          <a:p>
            <a:r>
              <a:rPr lang="es-ES" sz="5400" dirty="0" err="1"/>
              <a:t>Mix</a:t>
            </a:r>
            <a:endParaRPr lang="es-E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627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Mushrooms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07" y="2088290"/>
            <a:ext cx="7498495" cy="3749248"/>
          </a:xfrm>
        </p:spPr>
      </p:pic>
    </p:spTree>
    <p:extLst>
      <p:ext uri="{BB962C8B-B14F-4D97-AF65-F5344CB8AC3E}">
        <p14:creationId xmlns:p14="http://schemas.microsoft.com/office/powerpoint/2010/main" val="2923753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Olives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393" y="1930400"/>
            <a:ext cx="6060831" cy="4372708"/>
          </a:xfrm>
        </p:spPr>
      </p:pic>
    </p:spTree>
    <p:extLst>
      <p:ext uri="{BB962C8B-B14F-4D97-AF65-F5344CB8AC3E}">
        <p14:creationId xmlns:p14="http://schemas.microsoft.com/office/powerpoint/2010/main" val="155051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Pan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145" y="2089003"/>
            <a:ext cx="4443046" cy="3654764"/>
          </a:xfrm>
        </p:spPr>
      </p:pic>
    </p:spTree>
    <p:extLst>
      <p:ext uri="{BB962C8B-B14F-4D97-AF65-F5344CB8AC3E}">
        <p14:creationId xmlns:p14="http://schemas.microsoft.com/office/powerpoint/2010/main" val="172697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Piece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62" y="2074984"/>
            <a:ext cx="5762193" cy="3969511"/>
          </a:xfrm>
        </p:spPr>
      </p:pic>
    </p:spTree>
    <p:extLst>
      <p:ext uri="{BB962C8B-B14F-4D97-AF65-F5344CB8AC3E}">
        <p14:creationId xmlns:p14="http://schemas.microsoft.com/office/powerpoint/2010/main" val="232398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8BE4B-BA4E-4F47-A849-916BA3DF6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83" y="609600"/>
            <a:ext cx="8596668" cy="1320800"/>
          </a:xfrm>
        </p:spPr>
        <p:txBody>
          <a:bodyPr/>
          <a:lstStyle/>
          <a:p>
            <a:r>
              <a:rPr lang="en-US" sz="5400" dirty="0"/>
              <a:t>Plain</a:t>
            </a:r>
            <a:endParaRPr lang="es-MX" dirty="0"/>
          </a:p>
        </p:txBody>
      </p:sp>
      <p:pic>
        <p:nvPicPr>
          <p:cNvPr id="5" name="Imagen 4" descr="Imagen que contiene interior, alimentos, pastel, comida&#10;&#10;Descripción generada automáticamente">
            <a:extLst>
              <a:ext uri="{FF2B5EF4-FFF2-40B4-BE49-F238E27FC236}">
                <a16:creationId xmlns:a16="http://schemas.microsoft.com/office/drawing/2014/main" id="{0F14579B-D639-493F-9D11-26AA74205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63" y="312469"/>
            <a:ext cx="6654688" cy="4435376"/>
          </a:xfrm>
          <a:prstGeom prst="rect">
            <a:avLst/>
          </a:prstGeom>
        </p:spPr>
      </p:pic>
      <p:pic>
        <p:nvPicPr>
          <p:cNvPr id="7" name="Imagen 6" descr="Un pastel con fresas&#10;&#10;Descripción generada automáticamente">
            <a:extLst>
              <a:ext uri="{FF2B5EF4-FFF2-40B4-BE49-F238E27FC236}">
                <a16:creationId xmlns:a16="http://schemas.microsoft.com/office/drawing/2014/main" id="{EBE8B5F6-E057-438C-BA1F-6FEDFC0D67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6" y="4474698"/>
            <a:ext cx="2270760" cy="227076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7F7F28C-71A3-4755-B901-82B69A4E8090}"/>
              </a:ext>
            </a:extLst>
          </p:cNvPr>
          <p:cNvSpPr txBox="1">
            <a:spLocks/>
          </p:cNvSpPr>
          <p:nvPr/>
        </p:nvSpPr>
        <p:spPr>
          <a:xfrm>
            <a:off x="3134113" y="5224731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/>
              <a:t>Decorated/Fancy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23367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Plum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961" y="1930400"/>
            <a:ext cx="5278116" cy="4151561"/>
          </a:xfrm>
        </p:spPr>
      </p:pic>
    </p:spTree>
    <p:extLst>
      <p:ext uri="{BB962C8B-B14F-4D97-AF65-F5344CB8AC3E}">
        <p14:creationId xmlns:p14="http://schemas.microsoft.com/office/powerpoint/2010/main" val="429783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Pumpkin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49" y="1930400"/>
            <a:ext cx="4989086" cy="4583990"/>
          </a:xfrm>
        </p:spPr>
      </p:pic>
    </p:spTree>
    <p:extLst>
      <p:ext uri="{BB962C8B-B14F-4D97-AF65-F5344CB8AC3E}">
        <p14:creationId xmlns:p14="http://schemas.microsoft.com/office/powerpoint/2010/main" val="3365788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Sauce</a:t>
            </a:r>
          </a:p>
        </p:txBody>
      </p:sp>
      <p:pic>
        <p:nvPicPr>
          <p:cNvPr id="9" name="Marcador de contenido 8" descr="Imagen que contiene alimentos, interior, comida, tabla&#10;&#10;Descripción generada automáticamente">
            <a:extLst>
              <a:ext uri="{FF2B5EF4-FFF2-40B4-BE49-F238E27FC236}">
                <a16:creationId xmlns:a16="http://schemas.microsoft.com/office/drawing/2014/main" id="{508EFE16-89A2-41A4-A0BB-7BAE3D519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24349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Seafood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>
          <a:xfrm>
            <a:off x="2677624" y="2051539"/>
            <a:ext cx="5501911" cy="3392000"/>
          </a:xfrm>
        </p:spPr>
      </p:pic>
    </p:spTree>
    <p:extLst>
      <p:ext uri="{BB962C8B-B14F-4D97-AF65-F5344CB8AC3E}">
        <p14:creationId xmlns:p14="http://schemas.microsoft.com/office/powerpoint/2010/main" val="426739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7" name="Imagen 6" descr="Variedad de comida en una mesa&#10;&#10;Descripción generada automáticamente">
            <a:extLst>
              <a:ext uri="{FF2B5EF4-FFF2-40B4-BE49-F238E27FC236}">
                <a16:creationId xmlns:a16="http://schemas.microsoft.com/office/drawing/2014/main" id="{6A9E45E3-EC85-4DC2-B879-B02DCD1C50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5750" r="8947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5509343-F1B2-4FC5-84F6-0D1D11DBB920}"/>
              </a:ext>
            </a:extLst>
          </p:cNvPr>
          <p:cNvSpPr txBox="1"/>
          <p:nvPr/>
        </p:nvSpPr>
        <p:spPr>
          <a:xfrm>
            <a:off x="741518" y="2398455"/>
            <a:ext cx="476355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Unit Five: Food</a:t>
            </a:r>
          </a:p>
          <a:p>
            <a:r>
              <a:rPr lang="en-US" sz="4800" dirty="0"/>
              <a:t>Part 5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104046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97565-58F2-4017-B24E-C9A5BE041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527" y="5113959"/>
            <a:ext cx="2926079" cy="1320800"/>
          </a:xfrm>
        </p:spPr>
        <p:txBody>
          <a:bodyPr/>
          <a:lstStyle/>
          <a:p>
            <a:r>
              <a:rPr lang="en-US" dirty="0"/>
              <a:t>Hard eggs</a:t>
            </a:r>
            <a:endParaRPr lang="es-MX" dirty="0"/>
          </a:p>
        </p:txBody>
      </p:sp>
      <p:pic>
        <p:nvPicPr>
          <p:cNvPr id="5" name="Imagen 4" descr="Un huevo sobre un plato&#10;&#10;Descripción generada automáticamente">
            <a:extLst>
              <a:ext uri="{FF2B5EF4-FFF2-40B4-BE49-F238E27FC236}">
                <a16:creationId xmlns:a16="http://schemas.microsoft.com/office/drawing/2014/main" id="{5B4BE70B-12A0-4319-9E96-E0BBE3A0C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1" y="1083641"/>
            <a:ext cx="4400557" cy="3300418"/>
          </a:xfrm>
          <a:prstGeom prst="rect">
            <a:avLst/>
          </a:prstGeom>
        </p:spPr>
      </p:pic>
      <p:pic>
        <p:nvPicPr>
          <p:cNvPr id="7" name="Imagen 6" descr="Un plato de comida servido sobre la mesa&#10;&#10;Descripción generada automáticamente">
            <a:extLst>
              <a:ext uri="{FF2B5EF4-FFF2-40B4-BE49-F238E27FC236}">
                <a16:creationId xmlns:a16="http://schemas.microsoft.com/office/drawing/2014/main" id="{F176D367-A3AB-4119-A94D-E02670466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785812"/>
            <a:ext cx="3965038" cy="29737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388795-486B-4A85-836A-CC1251FDD5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968" y="4605625"/>
            <a:ext cx="2926080" cy="1986077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522E3D42-0B2E-4A3D-96BE-A391A94BCFEA}"/>
              </a:ext>
            </a:extLst>
          </p:cNvPr>
          <p:cNvSpPr txBox="1">
            <a:spLocks/>
          </p:cNvSpPr>
          <p:nvPr/>
        </p:nvSpPr>
        <p:spPr>
          <a:xfrm>
            <a:off x="5655212" y="66387"/>
            <a:ext cx="359455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Scrambled  eggs</a:t>
            </a:r>
            <a:endParaRPr lang="es-MX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F13B4FE-0DC1-412B-95F3-A267654B2A77}"/>
              </a:ext>
            </a:extLst>
          </p:cNvPr>
          <p:cNvSpPr txBox="1">
            <a:spLocks/>
          </p:cNvSpPr>
          <p:nvPr/>
        </p:nvSpPr>
        <p:spPr>
          <a:xfrm>
            <a:off x="371470" y="423241"/>
            <a:ext cx="411612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Sunny side up egg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8862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Taste</a:t>
            </a:r>
          </a:p>
        </p:txBody>
      </p:sp>
      <p:pic>
        <p:nvPicPr>
          <p:cNvPr id="8" name="Marcador de contenido 7" descr="Imagen que contiene persona, interior, cocina, hombre&#10;&#10;Descripción generada automáticamente">
            <a:extLst>
              <a:ext uri="{FF2B5EF4-FFF2-40B4-BE49-F238E27FC236}">
                <a16:creationId xmlns:a16="http://schemas.microsoft.com/office/drawing/2014/main" id="{57E2CB19-020F-4C51-8595-DA39408C4E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04" y="1930400"/>
            <a:ext cx="7256599" cy="3881437"/>
          </a:xfrm>
        </p:spPr>
      </p:pic>
    </p:spTree>
    <p:extLst>
      <p:ext uri="{BB962C8B-B14F-4D97-AF65-F5344CB8AC3E}">
        <p14:creationId xmlns:p14="http://schemas.microsoft.com/office/powerpoint/2010/main" val="64027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Toast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51" y="2106414"/>
            <a:ext cx="3920754" cy="3868708"/>
          </a:xfrm>
        </p:spPr>
      </p:pic>
    </p:spTree>
    <p:extLst>
      <p:ext uri="{BB962C8B-B14F-4D97-AF65-F5344CB8AC3E}">
        <p14:creationId xmlns:p14="http://schemas.microsoft.com/office/powerpoint/2010/main" val="858031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/>
              <a:t>Vegetable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98" y="1930400"/>
            <a:ext cx="5149530" cy="4160821"/>
          </a:xfrm>
        </p:spPr>
      </p:pic>
    </p:spTree>
    <p:extLst>
      <p:ext uri="{BB962C8B-B14F-4D97-AF65-F5344CB8AC3E}">
        <p14:creationId xmlns:p14="http://schemas.microsoft.com/office/powerpoint/2010/main" val="4126966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Cook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52" y="1822939"/>
            <a:ext cx="4114800" cy="4537817"/>
          </a:xfrm>
        </p:spPr>
      </p:pic>
    </p:spTree>
    <p:extLst>
      <p:ext uri="{BB962C8B-B14F-4D97-AF65-F5344CB8AC3E}">
        <p14:creationId xmlns:p14="http://schemas.microsoft.com/office/powerpoint/2010/main" val="368408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Garlic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78" y="2086707"/>
            <a:ext cx="6225996" cy="4165757"/>
          </a:xfrm>
        </p:spPr>
      </p:pic>
    </p:spTree>
    <p:extLst>
      <p:ext uri="{BB962C8B-B14F-4D97-AF65-F5344CB8AC3E}">
        <p14:creationId xmlns:p14="http://schemas.microsoft.com/office/powerpoint/2010/main" val="3923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Glass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415" y="2192215"/>
            <a:ext cx="3731663" cy="3731663"/>
          </a:xfrm>
        </p:spPr>
      </p:pic>
    </p:spTree>
    <p:extLst>
      <p:ext uri="{BB962C8B-B14F-4D97-AF65-F5344CB8AC3E}">
        <p14:creationId xmlns:p14="http://schemas.microsoft.com/office/powerpoint/2010/main" val="209367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Honey</a:t>
            </a:r>
            <a:endParaRPr lang="es-ES" sz="7200" dirty="0"/>
          </a:p>
        </p:txBody>
      </p:sp>
      <p:pic>
        <p:nvPicPr>
          <p:cNvPr id="32" name="Imagen 32">
            <a:extLst>
              <a:ext uri="{FF2B5EF4-FFF2-40B4-BE49-F238E27FC236}">
                <a16:creationId xmlns:a16="http://schemas.microsoft.com/office/drawing/2014/main" id="{78BD7EEA-D1B6-4646-B8B0-7818A3C82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492" y="4091780"/>
            <a:ext cx="19053" cy="19053"/>
          </a:xfrm>
          <a:prstGeom prst="rect">
            <a:avLst/>
          </a:prstGeom>
        </p:spPr>
      </p:pic>
      <p:pic>
        <p:nvPicPr>
          <p:cNvPr id="34" name="Imagen 34">
            <a:extLst>
              <a:ext uri="{FF2B5EF4-FFF2-40B4-BE49-F238E27FC236}">
                <a16:creationId xmlns:a16="http://schemas.microsoft.com/office/drawing/2014/main" id="{0F8A6AE9-D31F-42B1-BA12-6BD30B3EE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684" y="2229825"/>
            <a:ext cx="4875721" cy="376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94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/>
              <a:t>Hot </a:t>
            </a:r>
            <a:r>
              <a:rPr lang="es-ES" sz="7200" dirty="0" err="1"/>
              <a:t>Cocoa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76" y="1930400"/>
            <a:ext cx="5122984" cy="4429209"/>
          </a:xfrm>
        </p:spPr>
      </p:pic>
    </p:spTree>
    <p:extLst>
      <p:ext uri="{BB962C8B-B14F-4D97-AF65-F5344CB8AC3E}">
        <p14:creationId xmlns:p14="http://schemas.microsoft.com/office/powerpoint/2010/main" val="394234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Imagen 4" descr="Imagen que contiene interior, licuadora, contenedor, tabla&#10;&#10;Descripción generada automáticamente">
            <a:extLst>
              <a:ext uri="{FF2B5EF4-FFF2-40B4-BE49-F238E27FC236}">
                <a16:creationId xmlns:a16="http://schemas.microsoft.com/office/drawing/2014/main" id="{D532F6EA-DA92-4B89-8C22-50D46066D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r="1878" b="9093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FBF7BE5-BF30-487C-BF24-AD6F50F0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0563" y="1678665"/>
            <a:ext cx="3887839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3800" dirty="0"/>
              <a:t>Jar</a:t>
            </a:r>
          </a:p>
        </p:txBody>
      </p:sp>
    </p:spTree>
    <p:extLst>
      <p:ext uri="{BB962C8B-B14F-4D97-AF65-F5344CB8AC3E}">
        <p14:creationId xmlns:p14="http://schemas.microsoft.com/office/powerpoint/2010/main" val="289361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dirty="0" err="1"/>
              <a:t>Melon</a:t>
            </a:r>
            <a:endParaRPr lang="es-ES" sz="7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37" y="1930400"/>
            <a:ext cx="4501662" cy="4084719"/>
          </a:xfrm>
        </p:spPr>
      </p:pic>
    </p:spTree>
    <p:extLst>
      <p:ext uri="{BB962C8B-B14F-4D97-AF65-F5344CB8AC3E}">
        <p14:creationId xmlns:p14="http://schemas.microsoft.com/office/powerpoint/2010/main" val="346665095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40</Words>
  <Application>Microsoft Office PowerPoint</Application>
  <PresentationFormat>Panorámica</PresentationFormat>
  <Paragraphs>27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Wingdings 3</vt:lpstr>
      <vt:lpstr>Faceta</vt:lpstr>
      <vt:lpstr>English Vocabulary</vt:lpstr>
      <vt:lpstr>Presentación de PowerPoint</vt:lpstr>
      <vt:lpstr>Cook</vt:lpstr>
      <vt:lpstr>Garlic</vt:lpstr>
      <vt:lpstr>Glass</vt:lpstr>
      <vt:lpstr>Honey</vt:lpstr>
      <vt:lpstr>Hot Cocoa</vt:lpstr>
      <vt:lpstr>Jar</vt:lpstr>
      <vt:lpstr>Melon</vt:lpstr>
      <vt:lpstr>Mix</vt:lpstr>
      <vt:lpstr>Mushrooms</vt:lpstr>
      <vt:lpstr>Olives</vt:lpstr>
      <vt:lpstr>Pan</vt:lpstr>
      <vt:lpstr>Piece</vt:lpstr>
      <vt:lpstr>Plain</vt:lpstr>
      <vt:lpstr>Plum</vt:lpstr>
      <vt:lpstr>Pumpkin</vt:lpstr>
      <vt:lpstr>Sauce</vt:lpstr>
      <vt:lpstr>Seafood</vt:lpstr>
      <vt:lpstr>Hard eggs</vt:lpstr>
      <vt:lpstr>Taste</vt:lpstr>
      <vt:lpstr>Toast</vt:lpstr>
      <vt:lpstr>Vegetable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ELSA MARISA DAVILA AVILA</dc:creator>
  <cp:lastModifiedBy>ELSA MARISA DAVILA AVILA</cp:lastModifiedBy>
  <cp:revision>3</cp:revision>
  <dcterms:created xsi:type="dcterms:W3CDTF">2020-08-08T04:23:55Z</dcterms:created>
  <dcterms:modified xsi:type="dcterms:W3CDTF">2020-08-08T04:38:35Z</dcterms:modified>
</cp:coreProperties>
</file>