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646" r:id="rId3"/>
    <p:sldId id="321" r:id="rId4"/>
    <p:sldId id="341" r:id="rId5"/>
    <p:sldId id="340" r:id="rId6"/>
    <p:sldId id="339" r:id="rId7"/>
    <p:sldId id="338" r:id="rId8"/>
    <p:sldId id="337" r:id="rId9"/>
    <p:sldId id="336" r:id="rId10"/>
    <p:sldId id="335" r:id="rId11"/>
    <p:sldId id="334" r:id="rId12"/>
    <p:sldId id="333" r:id="rId13"/>
    <p:sldId id="332" r:id="rId14"/>
    <p:sldId id="331" r:id="rId15"/>
    <p:sldId id="330" r:id="rId16"/>
    <p:sldId id="329" r:id="rId17"/>
    <p:sldId id="328" r:id="rId18"/>
    <p:sldId id="327" r:id="rId19"/>
    <p:sldId id="326" r:id="rId20"/>
    <p:sldId id="325" r:id="rId21"/>
    <p:sldId id="324" r:id="rId22"/>
    <p:sldId id="323" r:id="rId23"/>
    <p:sldId id="32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Mug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1484784"/>
            <a:ext cx="511121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66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Oil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628800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273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Omelet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1700808"/>
            <a:ext cx="6661373" cy="393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20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Pinch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691325"/>
            <a:ext cx="6156176" cy="410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81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Poison</a:t>
            </a:r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552575"/>
            <a:ext cx="66675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412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Pot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412776"/>
            <a:ext cx="46085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74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Pounds</a:t>
            </a:r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9" y="1700808"/>
            <a:ext cx="701992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015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Pour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772816"/>
            <a:ext cx="7248128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85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800" dirty="0"/>
              <a:t>Sharp</a:t>
            </a:r>
            <a:endParaRPr lang="es-ES" dirty="0"/>
          </a:p>
        </p:txBody>
      </p:sp>
      <p:pic>
        <p:nvPicPr>
          <p:cNvPr id="4" name="Imagen 3" descr="Imagen que contiene cuchillo, arma, tijeras, par&#10;&#10;Descripción generada automáticamente">
            <a:extLst>
              <a:ext uri="{FF2B5EF4-FFF2-40B4-BE49-F238E27FC236}">
                <a16:creationId xmlns:a16="http://schemas.microsoft.com/office/drawing/2014/main" id="{2A1BF1B0-D18D-4BB3-89B7-23BA2E746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0" y="1463040"/>
            <a:ext cx="6576156" cy="51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8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Skip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 bwMode="auto">
          <a:xfrm>
            <a:off x="3235716" y="1270000"/>
            <a:ext cx="3951535" cy="510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800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Variedad de comida en una mesa&#10;&#10;Descripción generada automáticamente">
            <a:extLst>
              <a:ext uri="{FF2B5EF4-FFF2-40B4-BE49-F238E27FC236}">
                <a16:creationId xmlns:a16="http://schemas.microsoft.com/office/drawing/2014/main" id="{6A9E45E3-EC85-4DC2-B879-B02DCD1C5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t="5750" r="8947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5509343-F1B2-4FC5-84F6-0D1D11DBB920}"/>
              </a:ext>
            </a:extLst>
          </p:cNvPr>
          <p:cNvSpPr txBox="1"/>
          <p:nvPr/>
        </p:nvSpPr>
        <p:spPr>
          <a:xfrm>
            <a:off x="741518" y="2398455"/>
            <a:ext cx="476355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Unit Five: Food</a:t>
            </a:r>
          </a:p>
          <a:p>
            <a:r>
              <a:rPr lang="en-US" sz="4800" dirty="0"/>
              <a:t>Part 6</a:t>
            </a:r>
            <a:endParaRPr lang="es-MX" sz="4800" dirty="0"/>
          </a:p>
        </p:txBody>
      </p:sp>
    </p:spTree>
    <p:extLst>
      <p:ext uri="{BB962C8B-B14F-4D97-AF65-F5344CB8AC3E}">
        <p14:creationId xmlns:p14="http://schemas.microsoft.com/office/powerpoint/2010/main" val="1040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0048" y="272660"/>
            <a:ext cx="8596668" cy="1320800"/>
          </a:xfrm>
        </p:spPr>
        <p:txBody>
          <a:bodyPr>
            <a:normAutofit/>
          </a:bodyPr>
          <a:lstStyle/>
          <a:p>
            <a:r>
              <a:rPr lang="es-MX" sz="6600" dirty="0"/>
              <a:t>Spread</a:t>
            </a:r>
            <a:endParaRPr lang="es-ES" sz="48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340769"/>
            <a:ext cx="6876256" cy="458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953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Tablespoon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1556792"/>
            <a:ext cx="44386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766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Teaspoon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484784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784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Weight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505566"/>
            <a:ext cx="6947762" cy="462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76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Dough</a:t>
            </a:r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772817"/>
            <a:ext cx="66675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36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Drinks</a:t>
            </a:r>
            <a:endParaRPr lang="en-US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196752"/>
            <a:ext cx="3534138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5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Dull</a:t>
            </a: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412777"/>
            <a:ext cx="4566046" cy="489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34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Food</a:t>
            </a:r>
            <a:r>
              <a:rPr lang="es-MX" sz="5400" dirty="0"/>
              <a:t> </a:t>
            </a:r>
            <a:r>
              <a:rPr lang="en-US" sz="5400" dirty="0"/>
              <a:t>Poisoning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66" y="2185403"/>
            <a:ext cx="57150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5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Gooey</a:t>
            </a:r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772817"/>
            <a:ext cx="6606480" cy="371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56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Meat</a:t>
            </a:r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1844824"/>
            <a:ext cx="7351505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49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Milkshake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628801"/>
            <a:ext cx="6156176" cy="410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66836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30</Words>
  <Application>Microsoft Office PowerPoint</Application>
  <PresentationFormat>Panorámica</PresentationFormat>
  <Paragraphs>24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Faceta</vt:lpstr>
      <vt:lpstr>English Vocabulary</vt:lpstr>
      <vt:lpstr>Presentación de PowerPoint</vt:lpstr>
      <vt:lpstr>Dough</vt:lpstr>
      <vt:lpstr>Drinks</vt:lpstr>
      <vt:lpstr>Dull</vt:lpstr>
      <vt:lpstr>Food Poisoning</vt:lpstr>
      <vt:lpstr>Gooey</vt:lpstr>
      <vt:lpstr>Meat</vt:lpstr>
      <vt:lpstr>Milkshake</vt:lpstr>
      <vt:lpstr>Mug</vt:lpstr>
      <vt:lpstr>Oil</vt:lpstr>
      <vt:lpstr>Omelet</vt:lpstr>
      <vt:lpstr>Pinch</vt:lpstr>
      <vt:lpstr>Poison</vt:lpstr>
      <vt:lpstr>Pot</vt:lpstr>
      <vt:lpstr>Pounds</vt:lpstr>
      <vt:lpstr>Pour</vt:lpstr>
      <vt:lpstr>Sharp</vt:lpstr>
      <vt:lpstr>Skip</vt:lpstr>
      <vt:lpstr>Spread</vt:lpstr>
      <vt:lpstr>Tablespoon</vt:lpstr>
      <vt:lpstr>Teaspoon</vt:lpstr>
      <vt:lpstr>Weight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ELSA MARISA DAVILA AVILA</dc:creator>
  <cp:lastModifiedBy>ELSA MARISA DAVILA AVILA</cp:lastModifiedBy>
  <cp:revision>4</cp:revision>
  <dcterms:created xsi:type="dcterms:W3CDTF">2020-08-08T04:23:55Z</dcterms:created>
  <dcterms:modified xsi:type="dcterms:W3CDTF">2020-08-08T23:22:57Z</dcterms:modified>
</cp:coreProperties>
</file>