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980" r:id="rId2"/>
    <p:sldId id="741" r:id="rId3"/>
    <p:sldId id="742" r:id="rId4"/>
    <p:sldId id="743" r:id="rId5"/>
    <p:sldId id="744" r:id="rId6"/>
    <p:sldId id="745" r:id="rId7"/>
    <p:sldId id="746" r:id="rId8"/>
    <p:sldId id="747" r:id="rId9"/>
    <p:sldId id="748" r:id="rId10"/>
    <p:sldId id="749" r:id="rId11"/>
    <p:sldId id="750" r:id="rId12"/>
    <p:sldId id="751" r:id="rId13"/>
    <p:sldId id="752" r:id="rId14"/>
    <p:sldId id="753" r:id="rId15"/>
    <p:sldId id="754" r:id="rId16"/>
    <p:sldId id="755" r:id="rId17"/>
    <p:sldId id="756" r:id="rId18"/>
    <p:sldId id="757" r:id="rId19"/>
    <p:sldId id="758" r:id="rId20"/>
    <p:sldId id="759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66"/>
    <a:srgbClr val="00CC99"/>
    <a:srgbClr val="80008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1922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18091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0925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4475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45966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3009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54233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763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13011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88432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88744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9193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6612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0503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07094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6596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21200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2" name="Group 70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Isosceles Triangle 75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2050" name="Picture 2" descr="Imagen que contiene computadora, monitor, pantalla&#10;&#10;Descripción generada automáticamente">
            <a:extLst>
              <a:ext uri="{FF2B5EF4-FFF2-40B4-BE49-F238E27FC236}">
                <a16:creationId xmlns:a16="http://schemas.microsoft.com/office/drawing/2014/main" id="{457F569B-BDCE-4CD3-A8C9-07ABC5F1C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" t="8889" b="3944"/>
          <a:stretch/>
        </p:blipFill>
        <p:spPr bwMode="auto">
          <a:xfrm>
            <a:off x="1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Isosceles Triangle 82">
            <a:extLst>
              <a:ext uri="{FF2B5EF4-FFF2-40B4-BE49-F238E27FC236}">
                <a16:creationId xmlns:a16="http://schemas.microsoft.com/office/drawing/2014/main" id="{3559A5F2-8BE0-4998-A1E4-1B145465A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54" name="Parallelogram 84">
            <a:extLst>
              <a:ext uri="{FF2B5EF4-FFF2-40B4-BE49-F238E27FC236}">
                <a16:creationId xmlns:a16="http://schemas.microsoft.com/office/drawing/2014/main" id="{3A6596D4-D53C-424F-9F16-CC8686C07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55" name="Straight Connector 86">
            <a:extLst>
              <a:ext uri="{FF2B5EF4-FFF2-40B4-BE49-F238E27FC236}">
                <a16:creationId xmlns:a16="http://schemas.microsoft.com/office/drawing/2014/main" id="{81BB890B-70D4-42FE-A599-6AEF1A42D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6" name="Straight Connector 88">
            <a:extLst>
              <a:ext uri="{FF2B5EF4-FFF2-40B4-BE49-F238E27FC236}">
                <a16:creationId xmlns:a16="http://schemas.microsoft.com/office/drawing/2014/main" id="{3842D646-B58C-43C8-8152-01BC782B7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7" name="Rectangle 23">
            <a:extLst>
              <a:ext uri="{FF2B5EF4-FFF2-40B4-BE49-F238E27FC236}">
                <a16:creationId xmlns:a16="http://schemas.microsoft.com/office/drawing/2014/main" id="{9772CABD-4211-42AA-B349-D4002E52F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58" name="Rectangle 25">
            <a:extLst>
              <a:ext uri="{FF2B5EF4-FFF2-40B4-BE49-F238E27FC236}">
                <a16:creationId xmlns:a16="http://schemas.microsoft.com/office/drawing/2014/main" id="{BBD91630-4DBA-4294-8016-FEB5C3B0C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59" name="Isosceles Triangle 94">
            <a:extLst>
              <a:ext uri="{FF2B5EF4-FFF2-40B4-BE49-F238E27FC236}">
                <a16:creationId xmlns:a16="http://schemas.microsoft.com/office/drawing/2014/main" id="{E67D1587-504D-41BC-9D48-B61257BFB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6AA49F-FCAD-4CB9-AAC8-58B2D78FA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200" y="1678665"/>
            <a:ext cx="4569803" cy="23691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5400" dirty="0"/>
              <a:t>English Vocabulary</a:t>
            </a:r>
          </a:p>
        </p:txBody>
      </p:sp>
      <p:sp>
        <p:nvSpPr>
          <p:cNvPr id="2060" name="Rectangle 27">
            <a:extLst>
              <a:ext uri="{FF2B5EF4-FFF2-40B4-BE49-F238E27FC236}">
                <a16:creationId xmlns:a16="http://schemas.microsoft.com/office/drawing/2014/main" id="{8765DD1A-F044-4DE7-8A9B-7C30DC85A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61" name="Rectangle 28">
            <a:extLst>
              <a:ext uri="{FF2B5EF4-FFF2-40B4-BE49-F238E27FC236}">
                <a16:creationId xmlns:a16="http://schemas.microsoft.com/office/drawing/2014/main" id="{2FE2170D-72D6-48A8-8E9A-BFF3BF03D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1" name="Rectangle 29">
            <a:extLst>
              <a:ext uri="{FF2B5EF4-FFF2-40B4-BE49-F238E27FC236}">
                <a16:creationId xmlns:a16="http://schemas.microsoft.com/office/drawing/2014/main" id="{01D19436-094D-463D-AFEA-870FDBD03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3" name="Isosceles Triangle 102">
            <a:extLst>
              <a:ext uri="{FF2B5EF4-FFF2-40B4-BE49-F238E27FC236}">
                <a16:creationId xmlns:a16="http://schemas.microsoft.com/office/drawing/2014/main" id="{9A2DE6E0-967C-4C58-8558-EC08F1138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56934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6000" b="1" err="1">
                <a:solidFill>
                  <a:schemeClr val="bg1"/>
                </a:solidFill>
                <a:latin typeface="KG Second Chances Sketch" panose="02000000000000000000" pitchFamily="2" charset="0"/>
              </a:rPr>
              <a:t>Ocean</a:t>
            </a:r>
            <a:endParaRPr lang="es-MX" sz="6000" b="1">
              <a:solidFill>
                <a:schemeClr val="bg1"/>
              </a:solidFill>
              <a:latin typeface="KG Second Chances Sketc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244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057" y="1388382"/>
            <a:ext cx="10515600" cy="1325563"/>
          </a:xfrm>
        </p:spPr>
        <p:txBody>
          <a:bodyPr>
            <a:normAutofit/>
          </a:bodyPr>
          <a:lstStyle/>
          <a:p>
            <a:r>
              <a:rPr lang="es-MX" sz="6600" b="1">
                <a:latin typeface="KG Second Chances Sketch" panose="02000000000000000000" pitchFamily="2" charset="0"/>
              </a:rPr>
              <a:t>open</a:t>
            </a:r>
          </a:p>
        </p:txBody>
      </p:sp>
      <p:pic>
        <p:nvPicPr>
          <p:cNvPr id="3" name="Imagen 3">
            <a:extLst>
              <a:ext uri="{FF2B5EF4-FFF2-40B4-BE49-F238E27FC236}">
                <a16:creationId xmlns:a16="http://schemas.microsoft.com/office/drawing/2014/main" id="{EFF34E8B-6CBA-42EC-B13C-9098794CC1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734"/>
          <a:stretch/>
        </p:blipFill>
        <p:spPr>
          <a:xfrm>
            <a:off x="2379453" y="1576929"/>
            <a:ext cx="4879315" cy="473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314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86" y="2542268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>
                <a:solidFill>
                  <a:schemeClr val="accent5">
                    <a:lumMod val="75000"/>
                  </a:schemeClr>
                </a:solidFill>
                <a:latin typeface="KG Second Chances Sketch" panose="02000000000000000000" pitchFamily="2" charset="0"/>
              </a:rPr>
              <a:t>pool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500" y="365125"/>
            <a:ext cx="9320215" cy="516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44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543" y="1148896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 err="1">
                <a:solidFill>
                  <a:schemeClr val="accent5">
                    <a:lumMod val="75000"/>
                  </a:schemeClr>
                </a:solidFill>
                <a:latin typeface="KG Second Chances Sketch" panose="02000000000000000000" pitchFamily="2" charset="0"/>
              </a:rPr>
              <a:t>sick</a:t>
            </a:r>
            <a:endParaRPr lang="es-MX" sz="6000" b="1">
              <a:solidFill>
                <a:schemeClr val="accent5">
                  <a:lumMod val="75000"/>
                </a:schemeClr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028" y="1148896"/>
            <a:ext cx="9435783" cy="494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98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7252" y="2375531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 err="1">
                <a:solidFill>
                  <a:schemeClr val="accent2">
                    <a:lumMod val="50000"/>
                  </a:schemeClr>
                </a:solidFill>
                <a:latin typeface="KG Second Chances Sketch" panose="02000000000000000000" pitchFamily="2" charset="0"/>
              </a:rPr>
              <a:t>stairs</a:t>
            </a:r>
            <a:endParaRPr lang="es-MX" sz="6000" b="1">
              <a:solidFill>
                <a:schemeClr val="accent2">
                  <a:lumMod val="50000"/>
                </a:schemeClr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921" y="504538"/>
            <a:ext cx="3892193" cy="584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46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675" y="2136869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 dirty="0" err="1">
                <a:solidFill>
                  <a:schemeClr val="bg2">
                    <a:lumMod val="50000"/>
                  </a:schemeClr>
                </a:solidFill>
                <a:latin typeface="KG Second Chances Sketch" panose="02000000000000000000" pitchFamily="2" charset="0"/>
              </a:rPr>
              <a:t>stove</a:t>
            </a:r>
            <a:endParaRPr lang="es-MX" sz="6000" b="1" dirty="0">
              <a:solidFill>
                <a:schemeClr val="bg2">
                  <a:lumMod val="50000"/>
                </a:schemeClr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350" y="66865"/>
            <a:ext cx="5829300" cy="679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228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428" y="1823811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 err="1">
                <a:solidFill>
                  <a:schemeClr val="accent1">
                    <a:lumMod val="75000"/>
                  </a:schemeClr>
                </a:solidFill>
                <a:latin typeface="KG Second Chances Sketch" panose="02000000000000000000" pitchFamily="2" charset="0"/>
              </a:rPr>
              <a:t>truck</a:t>
            </a:r>
            <a:endParaRPr lang="es-MX" sz="6000" b="1">
              <a:solidFill>
                <a:schemeClr val="accent1">
                  <a:lumMod val="75000"/>
                </a:schemeClr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6146" name="Picture 2" descr="Resultado de imagen para tru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902" y="1027906"/>
            <a:ext cx="9086098" cy="467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109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342" y="2077480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 err="1">
                <a:solidFill>
                  <a:schemeClr val="accent1">
                    <a:lumMod val="75000"/>
                  </a:schemeClr>
                </a:solidFill>
                <a:latin typeface="KG Second Chances Sketch" panose="02000000000000000000" pitchFamily="2" charset="0"/>
              </a:rPr>
              <a:t>Vet</a:t>
            </a:r>
            <a:r>
              <a:rPr lang="es-MX" sz="6000" b="1">
                <a:solidFill>
                  <a:schemeClr val="accent1">
                    <a:lumMod val="75000"/>
                  </a:schemeClr>
                </a:solidFill>
                <a:latin typeface="KG Second Chances Sketch" panose="02000000000000000000" pitchFamily="2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015" y="1079500"/>
            <a:ext cx="9270643" cy="519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58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0086" y="1584325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 err="1">
                <a:solidFill>
                  <a:srgbClr val="00B050"/>
                </a:solidFill>
                <a:latin typeface="KG Second Chances Sketch" panose="02000000000000000000" pitchFamily="2" charset="0"/>
              </a:rPr>
              <a:t>visit</a:t>
            </a:r>
            <a:endParaRPr lang="es-MX" sz="6000" b="1">
              <a:solidFill>
                <a:srgbClr val="00B050"/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25" y="946150"/>
            <a:ext cx="7162800" cy="541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845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886" y="2114549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 err="1">
                <a:solidFill>
                  <a:srgbClr val="7030A0"/>
                </a:solidFill>
                <a:latin typeface="KG Second Chances Sketch" panose="02000000000000000000" pitchFamily="2" charset="0"/>
              </a:rPr>
              <a:t>Walk</a:t>
            </a:r>
            <a:r>
              <a:rPr lang="es-MX" sz="6000" b="1">
                <a:solidFill>
                  <a:srgbClr val="7030A0"/>
                </a:solidFill>
                <a:latin typeface="KG Second Chances Sketch" panose="02000000000000000000" pitchFamily="2" charset="0"/>
              </a:rPr>
              <a:t> </a:t>
            </a:r>
          </a:p>
        </p:txBody>
      </p:sp>
      <p:pic>
        <p:nvPicPr>
          <p:cNvPr id="7170" name="Picture 2" descr="Resultado de imagen para walk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147" y="918652"/>
            <a:ext cx="8199967" cy="504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480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4056FB2-98B4-4973-BB96-AE14145025C7}"/>
              </a:ext>
            </a:extLst>
          </p:cNvPr>
          <p:cNvSpPr txBox="1"/>
          <p:nvPr/>
        </p:nvSpPr>
        <p:spPr>
          <a:xfrm>
            <a:off x="628491" y="348787"/>
            <a:ext cx="91518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/>
              <a:t>Unit six: Going places</a:t>
            </a:r>
            <a:endParaRPr lang="es-MX" sz="7200" dirty="0"/>
          </a:p>
        </p:txBody>
      </p:sp>
      <p:pic>
        <p:nvPicPr>
          <p:cNvPr id="9218" name="Picture 2" descr="Bonus Travel - Inicio | Facebook">
            <a:extLst>
              <a:ext uri="{FF2B5EF4-FFF2-40B4-BE49-F238E27FC236}">
                <a16:creationId xmlns:a16="http://schemas.microsoft.com/office/drawing/2014/main" id="{F0DDF185-4210-477D-B4B3-B8D16256F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27" y="1920177"/>
            <a:ext cx="8344001" cy="483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A7A2BCB-36FD-43CD-96E5-C5A1C3B88CC4}"/>
              </a:ext>
            </a:extLst>
          </p:cNvPr>
          <p:cNvSpPr txBox="1"/>
          <p:nvPr/>
        </p:nvSpPr>
        <p:spPr>
          <a:xfrm>
            <a:off x="628491" y="1195173"/>
            <a:ext cx="15408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Part 2</a:t>
            </a:r>
            <a:endParaRPr lang="es-MX" sz="7200" dirty="0"/>
          </a:p>
        </p:txBody>
      </p:sp>
    </p:spTree>
    <p:extLst>
      <p:ext uri="{BB962C8B-B14F-4D97-AF65-F5344CB8AC3E}">
        <p14:creationId xmlns:p14="http://schemas.microsoft.com/office/powerpoint/2010/main" val="3025325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591" y="2975804"/>
            <a:ext cx="10515600" cy="1325563"/>
          </a:xfrm>
        </p:spPr>
        <p:txBody>
          <a:bodyPr>
            <a:normAutofit/>
          </a:bodyPr>
          <a:lstStyle/>
          <a:p>
            <a:r>
              <a:rPr lang="es-MX" sz="5400" b="1" err="1">
                <a:solidFill>
                  <a:schemeClr val="accent6"/>
                </a:solidFill>
                <a:latin typeface="KG Second Chances Sketch" panose="02000000000000000000" pitchFamily="2" charset="0"/>
              </a:rPr>
              <a:t>window</a:t>
            </a:r>
            <a:endParaRPr lang="es-MX" sz="5400" b="1">
              <a:solidFill>
                <a:schemeClr val="accent6"/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1026" name="Picture 2" descr="Resultado de imagen para wind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935" y="1260207"/>
            <a:ext cx="8326365" cy="5597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322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791" r="12408" b="2979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867" y="1678666"/>
            <a:ext cx="4088190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000" b="1" dirty="0"/>
              <a:t>Bus</a:t>
            </a:r>
            <a:r>
              <a:rPr lang="en-US" sz="4800" b="1" dirty="0"/>
              <a:t>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92598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429" y="1344839"/>
            <a:ext cx="10515600" cy="1325563"/>
          </a:xfrm>
        </p:spPr>
        <p:txBody>
          <a:bodyPr/>
          <a:lstStyle/>
          <a:p>
            <a:r>
              <a:rPr lang="es-MX" sz="6000" b="1" dirty="0">
                <a:solidFill>
                  <a:schemeClr val="accent6">
                    <a:lumMod val="50000"/>
                  </a:schemeClr>
                </a:solidFill>
                <a:latin typeface="KG Second Chances Sketch" panose="02000000000000000000" pitchFamily="2" charset="0"/>
              </a:rPr>
              <a:t>Car</a:t>
            </a:r>
            <a:r>
              <a:rPr lang="es-MX" dirty="0"/>
              <a:t> </a:t>
            </a:r>
          </a:p>
        </p:txBody>
      </p:sp>
      <p:pic>
        <p:nvPicPr>
          <p:cNvPr id="6" name="Imagen 5" descr="Imagen que contiene coche, rojo, espejo, espejo de coche&#10;&#10;Descripción generada automáticamente">
            <a:extLst>
              <a:ext uri="{FF2B5EF4-FFF2-40B4-BE49-F238E27FC236}">
                <a16:creationId xmlns:a16="http://schemas.microsoft.com/office/drawing/2014/main" id="{80B0F93B-BDA1-4572-ACBD-57373A8F36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9" b="13906"/>
          <a:stretch/>
        </p:blipFill>
        <p:spPr>
          <a:xfrm>
            <a:off x="1499276" y="2670402"/>
            <a:ext cx="7989652" cy="324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473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695" y="4946649"/>
            <a:ext cx="9872739" cy="1325563"/>
          </a:xfrm>
        </p:spPr>
        <p:txBody>
          <a:bodyPr>
            <a:normAutofit/>
          </a:bodyPr>
          <a:lstStyle/>
          <a:p>
            <a:pPr algn="ctr"/>
            <a:r>
              <a:rPr lang="es-MX" sz="6000" b="1" dirty="0" err="1">
                <a:solidFill>
                  <a:schemeClr val="accent2">
                    <a:lumMod val="75000"/>
                  </a:schemeClr>
                </a:solidFill>
                <a:latin typeface="KG Second Chances Sketch" panose="02000000000000000000" pitchFamily="2" charset="0"/>
              </a:rPr>
              <a:t>Clap</a:t>
            </a:r>
            <a:endParaRPr lang="es-MX" sz="6000" b="1" dirty="0">
              <a:solidFill>
                <a:schemeClr val="accent2">
                  <a:lumMod val="75000"/>
                </a:schemeClr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1026" name="Picture 2" descr="Resultado de imagen para clap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209" y="509813"/>
            <a:ext cx="7887709" cy="443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065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2857" y="5340990"/>
            <a:ext cx="2285039" cy="1325563"/>
          </a:xfrm>
        </p:spPr>
        <p:txBody>
          <a:bodyPr>
            <a:normAutofit/>
          </a:bodyPr>
          <a:lstStyle/>
          <a:p>
            <a:r>
              <a:rPr lang="es-MX" sz="6000" b="1" dirty="0" err="1">
                <a:solidFill>
                  <a:srgbClr val="990033"/>
                </a:solidFill>
                <a:latin typeface="KG Second Chances Sketch" panose="02000000000000000000" pitchFamily="2" charset="0"/>
              </a:rPr>
              <a:t>Close</a:t>
            </a:r>
            <a:endParaRPr lang="es-MX" sz="6000" b="1" dirty="0">
              <a:solidFill>
                <a:srgbClr val="990033"/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5" name="Picture 2" descr="Resultado de imagen para open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12" y="362225"/>
            <a:ext cx="8875330" cy="481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610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40" y="2237233"/>
            <a:ext cx="11611960" cy="46472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156" y="885165"/>
            <a:ext cx="4103234" cy="1325563"/>
          </a:xfrm>
        </p:spPr>
        <p:txBody>
          <a:bodyPr/>
          <a:lstStyle/>
          <a:p>
            <a:pPr algn="ctr"/>
            <a:r>
              <a:rPr lang="es-MX" sz="6000" b="1" dirty="0" err="1">
                <a:solidFill>
                  <a:schemeClr val="accent1">
                    <a:lumMod val="75000"/>
                  </a:schemeClr>
                </a:solidFill>
                <a:latin typeface="KG Second Chances Sketch" panose="02000000000000000000" pitchFamily="2" charset="0"/>
              </a:rPr>
              <a:t>Floor</a:t>
            </a:r>
            <a:r>
              <a:rPr lang="es-MX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0219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n para go to school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54" y="365125"/>
            <a:ext cx="8608081" cy="399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954" y="470860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MX" sz="6000" b="1" dirty="0" err="1">
                <a:solidFill>
                  <a:schemeClr val="accent6">
                    <a:lumMod val="75000"/>
                  </a:schemeClr>
                </a:solidFill>
                <a:latin typeface="KG Second Chances Sketch" panose="02000000000000000000" pitchFamily="2" charset="0"/>
              </a:rPr>
              <a:t>Go</a:t>
            </a:r>
            <a:endParaRPr lang="es-MX" sz="6000" b="1" dirty="0">
              <a:solidFill>
                <a:schemeClr val="accent6">
                  <a:lumMod val="75000"/>
                </a:schemeClr>
              </a:solidFill>
              <a:latin typeface="KG Second Chances Sketc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85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313" y="16703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MX" sz="6000" b="1" err="1">
                <a:solidFill>
                  <a:srgbClr val="990033"/>
                </a:solidFill>
                <a:latin typeface="KG Second Chances Sketch" panose="02000000000000000000" pitchFamily="2" charset="0"/>
              </a:rPr>
              <a:t>Market</a:t>
            </a:r>
            <a:endParaRPr lang="es-MX" sz="6000" b="1">
              <a:solidFill>
                <a:srgbClr val="990033"/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4098" name="Picture 2" descr="Resultado de imagen para walmart mark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13" y="1950738"/>
            <a:ext cx="7920487" cy="355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68772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27</Words>
  <Application>Microsoft Office PowerPoint</Application>
  <PresentationFormat>Panorámica</PresentationFormat>
  <Paragraphs>21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5" baseType="lpstr">
      <vt:lpstr>Arial</vt:lpstr>
      <vt:lpstr>KG Second Chances Sketch</vt:lpstr>
      <vt:lpstr>Trebuchet MS</vt:lpstr>
      <vt:lpstr>Wingdings 3</vt:lpstr>
      <vt:lpstr>Faceta</vt:lpstr>
      <vt:lpstr>English Vocabulary</vt:lpstr>
      <vt:lpstr>Presentación de PowerPoint</vt:lpstr>
      <vt:lpstr>Bus </vt:lpstr>
      <vt:lpstr>Car </vt:lpstr>
      <vt:lpstr>Clap</vt:lpstr>
      <vt:lpstr>Close</vt:lpstr>
      <vt:lpstr>Floor </vt:lpstr>
      <vt:lpstr>Go</vt:lpstr>
      <vt:lpstr>Market</vt:lpstr>
      <vt:lpstr>Ocean</vt:lpstr>
      <vt:lpstr>open</vt:lpstr>
      <vt:lpstr>pool</vt:lpstr>
      <vt:lpstr>sick</vt:lpstr>
      <vt:lpstr>stairs</vt:lpstr>
      <vt:lpstr>stove</vt:lpstr>
      <vt:lpstr>truck</vt:lpstr>
      <vt:lpstr>Vet </vt:lpstr>
      <vt:lpstr>visit</vt:lpstr>
      <vt:lpstr>Walk </vt:lpstr>
      <vt:lpstr>window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 Beginners</dc:title>
  <dc:creator>ELSA MARISA DAVILA AVILA</dc:creator>
  <cp:lastModifiedBy>ELSA MARISA DAVILA AVILA</cp:lastModifiedBy>
  <cp:revision>17</cp:revision>
  <dcterms:created xsi:type="dcterms:W3CDTF">2020-05-30T22:27:29Z</dcterms:created>
  <dcterms:modified xsi:type="dcterms:W3CDTF">2020-08-08T04:54:31Z</dcterms:modified>
</cp:coreProperties>
</file>