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980" r:id="rId2"/>
    <p:sldId id="741" r:id="rId3"/>
    <p:sldId id="760" r:id="rId4"/>
    <p:sldId id="761" r:id="rId5"/>
    <p:sldId id="762" r:id="rId6"/>
    <p:sldId id="763" r:id="rId7"/>
    <p:sldId id="764" r:id="rId8"/>
    <p:sldId id="765" r:id="rId9"/>
    <p:sldId id="766" r:id="rId10"/>
    <p:sldId id="767" r:id="rId11"/>
    <p:sldId id="768" r:id="rId12"/>
    <p:sldId id="769" r:id="rId13"/>
    <p:sldId id="770" r:id="rId14"/>
    <p:sldId id="771" r:id="rId15"/>
    <p:sldId id="772" r:id="rId16"/>
    <p:sldId id="773" r:id="rId17"/>
    <p:sldId id="774" r:id="rId18"/>
    <p:sldId id="775" r:id="rId19"/>
    <p:sldId id="776" r:id="rId20"/>
    <p:sldId id="777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3366"/>
    <a:srgbClr val="00CC99"/>
    <a:srgbClr val="800080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31922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809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0925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44757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5966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3009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42335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763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13011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88432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88744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919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6612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0503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7094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6596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FF990-082B-4E06-847D-60856D131BAE}" type="datetimeFigureOut">
              <a:rPr lang="es-MX" smtClean="0"/>
              <a:pPr/>
              <a:t>07/08/2020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0851E67-B08A-44C2-9634-A70A01F56ADC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1200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50" name="Picture 2" descr="Imagen que contiene computadora, monitor, pantalla&#10;&#10;Descripción generada automáticamente">
            <a:extLst>
              <a:ext uri="{FF2B5EF4-FFF2-40B4-BE49-F238E27FC236}">
                <a16:creationId xmlns:a16="http://schemas.microsoft.com/office/drawing/2014/main" id="{457F569B-BDCE-4CD3-A8C9-07ABC5F1C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" t="8889" b="3944"/>
          <a:stretch/>
        </p:blipFill>
        <p:spPr bwMode="auto">
          <a:xfrm>
            <a:off x="1" y="10"/>
            <a:ext cx="1219199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Isosceles Triangle 82">
            <a:extLst>
              <a:ext uri="{FF2B5EF4-FFF2-40B4-BE49-F238E27FC236}">
                <a16:creationId xmlns:a16="http://schemas.microsoft.com/office/drawing/2014/main" id="{3559A5F2-8BE0-4998-A1E4-1B145465A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4" name="Parallelogram 84">
            <a:extLst>
              <a:ext uri="{FF2B5EF4-FFF2-40B4-BE49-F238E27FC236}">
                <a16:creationId xmlns:a16="http://schemas.microsoft.com/office/drawing/2014/main" id="{3A6596D4-D53C-424F-9F16-CC8686C079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55" name="Straight Connector 86">
            <a:extLst>
              <a:ext uri="{FF2B5EF4-FFF2-40B4-BE49-F238E27FC236}">
                <a16:creationId xmlns:a16="http://schemas.microsoft.com/office/drawing/2014/main" id="{81BB890B-70D4-42FE-A599-6AEF1A42D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Connector 88">
            <a:extLst>
              <a:ext uri="{FF2B5EF4-FFF2-40B4-BE49-F238E27FC236}">
                <a16:creationId xmlns:a16="http://schemas.microsoft.com/office/drawing/2014/main" id="{3842D646-B58C-43C8-8152-01BC782B72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57" name="Rectangle 23">
            <a:extLst>
              <a:ext uri="{FF2B5EF4-FFF2-40B4-BE49-F238E27FC236}">
                <a16:creationId xmlns:a16="http://schemas.microsoft.com/office/drawing/2014/main" id="{9772CABD-4211-42AA-B349-D4002E52F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8" name="Rectangle 25">
            <a:extLst>
              <a:ext uri="{FF2B5EF4-FFF2-40B4-BE49-F238E27FC236}">
                <a16:creationId xmlns:a16="http://schemas.microsoft.com/office/drawing/2014/main" id="{BBD91630-4DBA-4294-8016-FEB5C3B0C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59" name="Isosceles Triangle 94">
            <a:extLst>
              <a:ext uri="{FF2B5EF4-FFF2-40B4-BE49-F238E27FC236}">
                <a16:creationId xmlns:a16="http://schemas.microsoft.com/office/drawing/2014/main" id="{E67D1587-504D-41BC-9D48-B61257BFB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6AA49F-FCAD-4CB9-AAC8-58B2D78FA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5400" dirty="0"/>
              <a:t>English Vocabulary</a:t>
            </a:r>
          </a:p>
        </p:txBody>
      </p:sp>
      <p:sp>
        <p:nvSpPr>
          <p:cNvPr id="2060" name="Rectangle 27">
            <a:extLst>
              <a:ext uri="{FF2B5EF4-FFF2-40B4-BE49-F238E27FC236}">
                <a16:creationId xmlns:a16="http://schemas.microsoft.com/office/drawing/2014/main" id="{8765DD1A-F044-4DE7-8A9B-7C30DC85A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61" name="Rectangle 28">
            <a:extLst>
              <a:ext uri="{FF2B5EF4-FFF2-40B4-BE49-F238E27FC236}">
                <a16:creationId xmlns:a16="http://schemas.microsoft.com/office/drawing/2014/main" id="{2FE2170D-72D6-48A8-8E9A-BFF3BF03D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1" name="Rectangle 29">
            <a:extLst>
              <a:ext uri="{FF2B5EF4-FFF2-40B4-BE49-F238E27FC236}">
                <a16:creationId xmlns:a16="http://schemas.microsoft.com/office/drawing/2014/main" id="{01D19436-094D-463D-AFEA-870FDBD03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3" name="Isosceles Triangle 102">
            <a:extLst>
              <a:ext uri="{FF2B5EF4-FFF2-40B4-BE49-F238E27FC236}">
                <a16:creationId xmlns:a16="http://schemas.microsoft.com/office/drawing/2014/main" id="{9A2DE6E0-967C-4C58-8558-EC08F1138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32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MX" sz="6000" b="1">
                <a:solidFill>
                  <a:schemeClr val="accent1"/>
                </a:solidFill>
                <a:latin typeface="KG Second Chances Sketch" panose="02000000000000000000" pitchFamily="2" charset="0"/>
              </a:rPr>
              <a:t>medicine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686" y="101417"/>
            <a:ext cx="9768114" cy="543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021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743" y="1239768"/>
            <a:ext cx="10515600" cy="1325563"/>
          </a:xfrm>
        </p:spPr>
        <p:txBody>
          <a:bodyPr>
            <a:normAutofit/>
          </a:bodyPr>
          <a:lstStyle/>
          <a:p>
            <a:r>
              <a:rPr lang="es-MX" sz="6600">
                <a:solidFill>
                  <a:srgbClr val="990033"/>
                </a:solidFill>
                <a:latin typeface="KG Second Chances Sketch" panose="02000000000000000000" pitchFamily="2" charset="0"/>
              </a:rPr>
              <a:t>nurse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243" y="0"/>
            <a:ext cx="4800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51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596" y="2432464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err="1">
                <a:solidFill>
                  <a:schemeClr val="accent6">
                    <a:lumMod val="75000"/>
                  </a:schemeClr>
                </a:solidFill>
                <a:latin typeface="KG Second Chances Sketch" panose="02000000000000000000" pitchFamily="2" charset="0"/>
              </a:rPr>
              <a:t>pay</a:t>
            </a:r>
            <a:endParaRPr lang="es-MX" sz="6000" b="1">
              <a:solidFill>
                <a:schemeClr val="accent6">
                  <a:lumMod val="75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4786" y="338620"/>
            <a:ext cx="7787366" cy="546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42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15630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err="1">
                <a:solidFill>
                  <a:schemeClr val="accent1"/>
                </a:solidFill>
                <a:latin typeface="KG Second Chances Sketch" panose="02000000000000000000" pitchFamily="2" charset="0"/>
              </a:rPr>
              <a:t>police</a:t>
            </a:r>
            <a:endParaRPr lang="es-MX" sz="6000">
              <a:solidFill>
                <a:schemeClr val="accent1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186" y="365125"/>
            <a:ext cx="9396186" cy="545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17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3437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err="1">
                <a:solidFill>
                  <a:srgbClr val="FF0000"/>
                </a:solidFill>
                <a:latin typeface="KG Second Chances Sketch" panose="02000000000000000000" pitchFamily="2" charset="0"/>
              </a:rPr>
              <a:t>room</a:t>
            </a:r>
            <a:endParaRPr lang="es-MX" sz="6000">
              <a:solidFill>
                <a:srgbClr val="FF0000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762" y="0"/>
            <a:ext cx="9179859" cy="579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972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8" y="1239768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err="1">
                <a:latin typeface="KG Second Chances Sketch" panose="02000000000000000000" pitchFamily="2" charset="0"/>
              </a:rPr>
              <a:t>ship</a:t>
            </a:r>
            <a:endParaRPr lang="es-MX" sz="6000" b="1">
              <a:latin typeface="KG Second Chances Sketch" panose="02000000000000000000" pitchFamily="2" charset="0"/>
            </a:endParaRPr>
          </a:p>
        </p:txBody>
      </p:sp>
      <p:pic>
        <p:nvPicPr>
          <p:cNvPr id="6146" name="Picture 2" descr="Resultado de imagen para shi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10306050" cy="575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413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887" y="1478308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err="1">
                <a:solidFill>
                  <a:schemeClr val="accent1">
                    <a:lumMod val="75000"/>
                  </a:schemeClr>
                </a:solidFill>
                <a:latin typeface="KG Second Chances Sketch" panose="02000000000000000000" pitchFamily="2" charset="0"/>
              </a:rPr>
              <a:t>singer</a:t>
            </a:r>
            <a:endParaRPr lang="es-MX" sz="6000">
              <a:solidFill>
                <a:schemeClr val="accent1">
                  <a:lumMod val="75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7170" name="Picture 2" descr="Resultado de imagen para sing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450" y="510268"/>
            <a:ext cx="8597698" cy="5055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050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617" y="1040986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err="1">
                <a:solidFill>
                  <a:srgbClr val="990033"/>
                </a:solidFill>
                <a:latin typeface="KG Second Chances Sketch" panose="02000000000000000000" pitchFamily="2" charset="0"/>
              </a:rPr>
              <a:t>Sofa</a:t>
            </a:r>
            <a:r>
              <a:rPr lang="es-MX" sz="6000">
                <a:latin typeface="KG Second Chances Sketch" panose="02000000000000000000" pitchFamily="2" charset="0"/>
              </a:rPr>
              <a:t> </a:t>
            </a:r>
          </a:p>
        </p:txBody>
      </p:sp>
      <p:pic>
        <p:nvPicPr>
          <p:cNvPr id="8194" name="Picture 2" descr="Resultado de imagen para so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685" y="638628"/>
            <a:ext cx="9356726" cy="512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068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26517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err="1">
                <a:latin typeface="KG Second Chances Sketch" panose="02000000000000000000" pitchFamily="2" charset="0"/>
              </a:rPr>
              <a:t>toaster</a:t>
            </a:r>
            <a:endParaRPr lang="es-MX" sz="6000" b="1">
              <a:latin typeface="KG Second Chances Sketch" panose="02000000000000000000" pitchFamily="2" charset="0"/>
            </a:endParaRPr>
          </a:p>
        </p:txBody>
      </p:sp>
      <p:pic>
        <p:nvPicPr>
          <p:cNvPr id="9218" name="Picture 2" descr="Resultado de imagen para to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321" y="0"/>
            <a:ext cx="8418513" cy="573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536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191" y="987631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 err="1">
                <a:solidFill>
                  <a:schemeClr val="accent1"/>
                </a:solidFill>
                <a:latin typeface="KG Second Chances Sketch" panose="02000000000000000000" pitchFamily="2" charset="0"/>
              </a:rPr>
              <a:t>train</a:t>
            </a:r>
            <a:endParaRPr lang="es-MX" sz="6000" b="1">
              <a:solidFill>
                <a:schemeClr val="accent1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10242" name="Picture 2" descr="Resultado de imagen para train thomas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855"/>
            <a:ext cx="11673301" cy="597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181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4056FB2-98B4-4973-BB96-AE14145025C7}"/>
              </a:ext>
            </a:extLst>
          </p:cNvPr>
          <p:cNvSpPr txBox="1"/>
          <p:nvPr/>
        </p:nvSpPr>
        <p:spPr>
          <a:xfrm>
            <a:off x="628491" y="348787"/>
            <a:ext cx="91518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Unit six: Going places</a:t>
            </a:r>
            <a:endParaRPr lang="es-MX" sz="7200" dirty="0"/>
          </a:p>
        </p:txBody>
      </p:sp>
      <p:pic>
        <p:nvPicPr>
          <p:cNvPr id="9218" name="Picture 2" descr="Bonus Travel - Inicio | Facebook">
            <a:extLst>
              <a:ext uri="{FF2B5EF4-FFF2-40B4-BE49-F238E27FC236}">
                <a16:creationId xmlns:a16="http://schemas.microsoft.com/office/drawing/2014/main" id="{F0DDF185-4210-477D-B4B3-B8D16256F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27" y="1920177"/>
            <a:ext cx="8344001" cy="483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A7A2BCB-36FD-43CD-96E5-C5A1C3B88CC4}"/>
              </a:ext>
            </a:extLst>
          </p:cNvPr>
          <p:cNvSpPr txBox="1"/>
          <p:nvPr/>
        </p:nvSpPr>
        <p:spPr>
          <a:xfrm>
            <a:off x="628491" y="1195173"/>
            <a:ext cx="1540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Part 2</a:t>
            </a:r>
            <a:endParaRPr lang="es-MX" sz="7200" dirty="0"/>
          </a:p>
        </p:txBody>
      </p:sp>
    </p:spTree>
    <p:extLst>
      <p:ext uri="{BB962C8B-B14F-4D97-AF65-F5344CB8AC3E}">
        <p14:creationId xmlns:p14="http://schemas.microsoft.com/office/powerpoint/2010/main" val="3025325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6000" dirty="0"/>
              <a:t>Wheel</a:t>
            </a:r>
            <a:r>
              <a:rPr lang="es-MX" dirty="0"/>
              <a:t> </a:t>
            </a:r>
          </a:p>
        </p:txBody>
      </p:sp>
      <p:pic>
        <p:nvPicPr>
          <p:cNvPr id="11266" name="Picture 2" descr="Resultado de imagen para wheel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095500"/>
            <a:ext cx="47244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597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2619374"/>
            <a:ext cx="10515600" cy="1325563"/>
          </a:xfrm>
        </p:spPr>
        <p:txBody>
          <a:bodyPr>
            <a:normAutofit/>
          </a:bodyPr>
          <a:lstStyle/>
          <a:p>
            <a:r>
              <a:rPr lang="es-MX" sz="5000" b="1" dirty="0" err="1">
                <a:solidFill>
                  <a:srgbClr val="C00000"/>
                </a:solidFill>
                <a:latin typeface="KG Second Chances Sketch" panose="02000000000000000000" pitchFamily="2" charset="0"/>
              </a:rPr>
              <a:t>Ambulance</a:t>
            </a:r>
            <a:endParaRPr lang="es-MX" sz="5000" b="1" dirty="0">
              <a:solidFill>
                <a:srgbClr val="C00000"/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2050" name="Picture 2" descr="Resultado de imagen para ambulanc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233" y="560385"/>
            <a:ext cx="7753350" cy="489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045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113" y="1902378"/>
            <a:ext cx="10515600" cy="1325563"/>
          </a:xfrm>
        </p:spPr>
        <p:txBody>
          <a:bodyPr>
            <a:normAutofit/>
          </a:bodyPr>
          <a:lstStyle/>
          <a:p>
            <a:r>
              <a:rPr lang="es-MX" sz="5400">
                <a:solidFill>
                  <a:schemeClr val="accent1"/>
                </a:solidFill>
                <a:latin typeface="KG Second Chances Sketch" panose="02000000000000000000" pitchFamily="2" charset="0"/>
              </a:rPr>
              <a:t>Doctor</a:t>
            </a:r>
            <a:r>
              <a:rPr lang="es-MX" sz="5400">
                <a:latin typeface="KG Second Chances Sketch" panose="02000000000000000000" pitchFamily="2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287" y="868707"/>
            <a:ext cx="8759687" cy="434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091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17" y="2995899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>
                <a:solidFill>
                  <a:schemeClr val="accent6"/>
                </a:solidFill>
                <a:latin typeface="KG Second Chances Sketch" panose="02000000000000000000" pitchFamily="2" charset="0"/>
              </a:rPr>
              <a:t>Drive</a:t>
            </a:r>
          </a:p>
        </p:txBody>
      </p:sp>
      <p:pic>
        <p:nvPicPr>
          <p:cNvPr id="3074" name="Picture 2" descr="Resultado de imagen para driv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436" y="927652"/>
            <a:ext cx="9405544" cy="435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76179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Isosceles Triangle 75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Isosceles Triangle 80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856" y="1261331"/>
            <a:ext cx="3179146" cy="27864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 dirty="0"/>
              <a:t>far</a:t>
            </a:r>
          </a:p>
        </p:txBody>
      </p:sp>
      <p:pic>
        <p:nvPicPr>
          <p:cNvPr id="10242" name="Picture 2" descr="Far Far Away Ranch - Home | Facebook">
            <a:extLst>
              <a:ext uri="{FF2B5EF4-FFF2-40B4-BE49-F238E27FC236}">
                <a16:creationId xmlns:a16="http://schemas.microsoft.com/office/drawing/2014/main" id="{06521A05-7A00-4960-B3B0-AD38BF447E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r="9036" b="-1"/>
          <a:stretch/>
        </p:blipFill>
        <p:spPr bwMode="auto">
          <a:xfrm>
            <a:off x="888603" y="1261330"/>
            <a:ext cx="4973212" cy="4335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556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77" y="494521"/>
            <a:ext cx="11811000" cy="5238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5603875"/>
            <a:ext cx="10995991" cy="1325563"/>
          </a:xfrm>
        </p:spPr>
        <p:txBody>
          <a:bodyPr>
            <a:normAutofit/>
          </a:bodyPr>
          <a:lstStyle/>
          <a:p>
            <a:pPr algn="ctr"/>
            <a:r>
              <a:rPr lang="es-MX" sz="6000" b="1" err="1">
                <a:solidFill>
                  <a:srgbClr val="990033"/>
                </a:solidFill>
                <a:latin typeface="KG Second Chances Sketch" panose="02000000000000000000" pitchFamily="2" charset="0"/>
              </a:rPr>
              <a:t>farm</a:t>
            </a:r>
            <a:endParaRPr lang="es-MX" sz="6000" b="1">
              <a:solidFill>
                <a:srgbClr val="990033"/>
              </a:solidFill>
              <a:latin typeface="KG Second Chances Sketch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66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55386"/>
            <a:ext cx="10515600" cy="1325563"/>
          </a:xfrm>
        </p:spPr>
        <p:txBody>
          <a:bodyPr>
            <a:normAutofit/>
          </a:bodyPr>
          <a:lstStyle/>
          <a:p>
            <a:r>
              <a:rPr lang="es-MX" sz="5400" b="1" err="1">
                <a:solidFill>
                  <a:schemeClr val="accent1">
                    <a:lumMod val="50000"/>
                  </a:schemeClr>
                </a:solidFill>
                <a:latin typeface="KG Second Chances Sketch" panose="02000000000000000000" pitchFamily="2" charset="0"/>
              </a:rPr>
              <a:t>helicopter</a:t>
            </a:r>
            <a:endParaRPr lang="es-MX" sz="5400" b="1">
              <a:solidFill>
                <a:schemeClr val="accent1">
                  <a:lumMod val="50000"/>
                </a:schemeClr>
              </a:solidFill>
              <a:latin typeface="KG Second Chances Sketch" panose="02000000000000000000" pitchFamily="2" charset="0"/>
            </a:endParaRPr>
          </a:p>
        </p:txBody>
      </p:sp>
      <p:pic>
        <p:nvPicPr>
          <p:cNvPr id="5122" name="Picture 2" descr="Resultado de imagen para helicopter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578" y="645891"/>
            <a:ext cx="7889460" cy="527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93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7227" y="2233681"/>
            <a:ext cx="10515600" cy="1325563"/>
          </a:xfrm>
        </p:spPr>
        <p:txBody>
          <a:bodyPr>
            <a:normAutofit/>
          </a:bodyPr>
          <a:lstStyle/>
          <a:p>
            <a:r>
              <a:rPr lang="es-MX" sz="6000" b="1">
                <a:solidFill>
                  <a:srgbClr val="C00000"/>
                </a:solidFill>
                <a:latin typeface="KG Second Chances Sketch" panose="02000000000000000000" pitchFamily="2" charset="0"/>
              </a:rPr>
              <a:t>hospital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485" y="274251"/>
            <a:ext cx="6364515" cy="535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904922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27</Words>
  <Application>Microsoft Office PowerPoint</Application>
  <PresentationFormat>Panorámica</PresentationFormat>
  <Paragraphs>21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KG Second Chances Sketch</vt:lpstr>
      <vt:lpstr>Trebuchet MS</vt:lpstr>
      <vt:lpstr>Wingdings 3</vt:lpstr>
      <vt:lpstr>Faceta</vt:lpstr>
      <vt:lpstr>English Vocabulary</vt:lpstr>
      <vt:lpstr>Presentación de PowerPoint</vt:lpstr>
      <vt:lpstr>Ambulance</vt:lpstr>
      <vt:lpstr>Doctor </vt:lpstr>
      <vt:lpstr>Drive</vt:lpstr>
      <vt:lpstr>far</vt:lpstr>
      <vt:lpstr>farm</vt:lpstr>
      <vt:lpstr>helicopter</vt:lpstr>
      <vt:lpstr>hospital</vt:lpstr>
      <vt:lpstr>medicine</vt:lpstr>
      <vt:lpstr>nurse</vt:lpstr>
      <vt:lpstr>pay</vt:lpstr>
      <vt:lpstr>police</vt:lpstr>
      <vt:lpstr>room</vt:lpstr>
      <vt:lpstr>ship</vt:lpstr>
      <vt:lpstr>singer</vt:lpstr>
      <vt:lpstr>Sofa </vt:lpstr>
      <vt:lpstr>toaster</vt:lpstr>
      <vt:lpstr>train</vt:lpstr>
      <vt:lpstr>Wheel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Vocabulary Beginners</dc:title>
  <dc:creator>ELSA MARISA DAVILA AVILA</dc:creator>
  <cp:lastModifiedBy>ELSA MARISA DAVILA AVILA</cp:lastModifiedBy>
  <cp:revision>16</cp:revision>
  <dcterms:created xsi:type="dcterms:W3CDTF">2020-05-30T22:27:29Z</dcterms:created>
  <dcterms:modified xsi:type="dcterms:W3CDTF">2020-08-08T04:56:02Z</dcterms:modified>
</cp:coreProperties>
</file>