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980" r:id="rId2"/>
    <p:sldId id="741" r:id="rId3"/>
    <p:sldId id="778" r:id="rId4"/>
    <p:sldId id="779" r:id="rId5"/>
    <p:sldId id="780" r:id="rId6"/>
    <p:sldId id="781" r:id="rId7"/>
    <p:sldId id="782" r:id="rId8"/>
    <p:sldId id="783" r:id="rId9"/>
    <p:sldId id="784" r:id="rId10"/>
    <p:sldId id="785" r:id="rId11"/>
    <p:sldId id="786" r:id="rId12"/>
    <p:sldId id="787" r:id="rId13"/>
    <p:sldId id="788" r:id="rId14"/>
    <p:sldId id="789" r:id="rId15"/>
    <p:sldId id="790" r:id="rId16"/>
    <p:sldId id="79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66"/>
    <a:srgbClr val="00CC99"/>
    <a:srgbClr val="800080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07/08/2020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31922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07/08/2020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18091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07/08/2020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509259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07/08/2020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144757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07/08/2020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459661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07/08/2020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830098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07/08/2020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542335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07/08/2020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9763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07/08/2020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13011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07/08/2020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88432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07/08/2020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88744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07/08/2020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79193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07/08/2020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46612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07/08/2020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70503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07/08/2020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07094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07/08/2020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76596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EFF990-082B-4E06-847D-60856D131BAE}" type="datetimeFigureOut">
              <a:rPr lang="es-MX" smtClean="0"/>
              <a:pPr/>
              <a:t>07/08/2020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21200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2" name="Group 70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5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Isosceles Triangle 75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7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Isosceles Triangle 79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Isosceles Triangle 80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2050" name="Picture 2" descr="Imagen que contiene computadora, monitor, pantalla&#10;&#10;Descripción generada automáticamente">
            <a:extLst>
              <a:ext uri="{FF2B5EF4-FFF2-40B4-BE49-F238E27FC236}">
                <a16:creationId xmlns:a16="http://schemas.microsoft.com/office/drawing/2014/main" id="{457F569B-BDCE-4CD3-A8C9-07ABC5F1C5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8" t="8889" b="3944"/>
          <a:stretch/>
        </p:blipFill>
        <p:spPr bwMode="auto">
          <a:xfrm>
            <a:off x="1" y="10"/>
            <a:ext cx="1219199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Isosceles Triangle 82">
            <a:extLst>
              <a:ext uri="{FF2B5EF4-FFF2-40B4-BE49-F238E27FC236}">
                <a16:creationId xmlns:a16="http://schemas.microsoft.com/office/drawing/2014/main" id="{3559A5F2-8BE0-4998-A1E4-1B145465A9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54" name="Parallelogram 84">
            <a:extLst>
              <a:ext uri="{FF2B5EF4-FFF2-40B4-BE49-F238E27FC236}">
                <a16:creationId xmlns:a16="http://schemas.microsoft.com/office/drawing/2014/main" id="{3A6596D4-D53C-424F-9F16-CC8686C079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84541" y="0"/>
            <a:ext cx="7315200" cy="6858000"/>
          </a:xfrm>
          <a:prstGeom prst="parallelogram">
            <a:avLst>
              <a:gd name="adj" fmla="val 14937"/>
            </a:avLst>
          </a:prstGeom>
          <a:solidFill>
            <a:schemeClr val="tx1"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55" name="Straight Connector 86">
            <a:extLst>
              <a:ext uri="{FF2B5EF4-FFF2-40B4-BE49-F238E27FC236}">
                <a16:creationId xmlns:a16="http://schemas.microsoft.com/office/drawing/2014/main" id="{81BB890B-70D4-42FE-A599-6AEF1A42D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56" name="Straight Connector 88">
            <a:extLst>
              <a:ext uri="{FF2B5EF4-FFF2-40B4-BE49-F238E27FC236}">
                <a16:creationId xmlns:a16="http://schemas.microsoft.com/office/drawing/2014/main" id="{3842D646-B58C-43C8-8152-01BC782B72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57" name="Rectangle 23">
            <a:extLst>
              <a:ext uri="{FF2B5EF4-FFF2-40B4-BE49-F238E27FC236}">
                <a16:creationId xmlns:a16="http://schemas.microsoft.com/office/drawing/2014/main" id="{9772CABD-4211-42AA-B349-D4002E52F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58" name="Rectangle 25">
            <a:extLst>
              <a:ext uri="{FF2B5EF4-FFF2-40B4-BE49-F238E27FC236}">
                <a16:creationId xmlns:a16="http://schemas.microsoft.com/office/drawing/2014/main" id="{BBD91630-4DBA-4294-8016-FEB5C3B0C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59" name="Isosceles Triangle 94">
            <a:extLst>
              <a:ext uri="{FF2B5EF4-FFF2-40B4-BE49-F238E27FC236}">
                <a16:creationId xmlns:a16="http://schemas.microsoft.com/office/drawing/2014/main" id="{E67D1587-504D-41BC-9D48-B61257BFBC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6AA49F-FCAD-4CB9-AAC8-58B2D78FA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4200" y="1678665"/>
            <a:ext cx="4569803" cy="236913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5400" dirty="0"/>
              <a:t>English Vocabulary</a:t>
            </a:r>
          </a:p>
        </p:txBody>
      </p:sp>
      <p:sp>
        <p:nvSpPr>
          <p:cNvPr id="2060" name="Rectangle 27">
            <a:extLst>
              <a:ext uri="{FF2B5EF4-FFF2-40B4-BE49-F238E27FC236}">
                <a16:creationId xmlns:a16="http://schemas.microsoft.com/office/drawing/2014/main" id="{8765DD1A-F044-4DE7-8A9B-7C30DC85A4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61" name="Rectangle 28">
            <a:extLst>
              <a:ext uri="{FF2B5EF4-FFF2-40B4-BE49-F238E27FC236}">
                <a16:creationId xmlns:a16="http://schemas.microsoft.com/office/drawing/2014/main" id="{2FE2170D-72D6-48A8-8E9A-BFF3BF03D0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1" name="Rectangle 29">
            <a:extLst>
              <a:ext uri="{FF2B5EF4-FFF2-40B4-BE49-F238E27FC236}">
                <a16:creationId xmlns:a16="http://schemas.microsoft.com/office/drawing/2014/main" id="{01D19436-094D-463D-AFEA-870FDBD037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3" name="Isosceles Triangle 102">
            <a:extLst>
              <a:ext uri="{FF2B5EF4-FFF2-40B4-BE49-F238E27FC236}">
                <a16:creationId xmlns:a16="http://schemas.microsoft.com/office/drawing/2014/main" id="{9A2DE6E0-967C-4C58-8558-EC08F1138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5400" dirty="0"/>
              <a:t>Garden</a:t>
            </a:r>
            <a:r>
              <a:rPr lang="es-MX" dirty="0"/>
              <a:t> </a:t>
            </a:r>
          </a:p>
        </p:txBody>
      </p:sp>
      <p:pic>
        <p:nvPicPr>
          <p:cNvPr id="19458" name="Picture 2" descr="Resultado de imagen para gard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4" y="1914135"/>
            <a:ext cx="7173672" cy="4334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83225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512325"/>
            <a:ext cx="8596668" cy="1320800"/>
          </a:xfrm>
        </p:spPr>
        <p:txBody>
          <a:bodyPr>
            <a:normAutofit/>
          </a:bodyPr>
          <a:lstStyle/>
          <a:p>
            <a:r>
              <a:rPr lang="es-MX" sz="5400" dirty="0"/>
              <a:t>hotel </a:t>
            </a:r>
          </a:p>
        </p:txBody>
      </p:sp>
      <p:pic>
        <p:nvPicPr>
          <p:cNvPr id="18434" name="Picture 2" descr="Resultado de imagen para hot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608" y="1388764"/>
            <a:ext cx="7404099" cy="4627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7392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5400" dirty="0" err="1"/>
              <a:t>kitchen</a:t>
            </a:r>
            <a:r>
              <a:rPr lang="es-MX" sz="5400" dirty="0"/>
              <a:t> </a:t>
            </a:r>
          </a:p>
        </p:txBody>
      </p:sp>
      <p:pic>
        <p:nvPicPr>
          <p:cNvPr id="17410" name="Picture 2" descr="Resultado de imagen para kitchen dibuj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184" y="1598783"/>
            <a:ext cx="7629525" cy="4649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46826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4800" dirty="0"/>
              <a:t>Living </a:t>
            </a:r>
            <a:r>
              <a:rPr lang="es-MX" sz="4800" dirty="0" err="1"/>
              <a:t>room</a:t>
            </a:r>
            <a:r>
              <a:rPr lang="es-MX" sz="4800" dirty="0"/>
              <a:t> </a:t>
            </a:r>
          </a:p>
        </p:txBody>
      </p:sp>
      <p:pic>
        <p:nvPicPr>
          <p:cNvPr id="12290" name="Picture 2" descr="Living Room Clip Art - Carameloff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98" y="1707913"/>
            <a:ext cx="9753600" cy="435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16970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8424" y="492870"/>
            <a:ext cx="8596668" cy="1320800"/>
          </a:xfrm>
        </p:spPr>
        <p:txBody>
          <a:bodyPr>
            <a:normAutofit/>
          </a:bodyPr>
          <a:lstStyle/>
          <a:p>
            <a:r>
              <a:rPr lang="es-MX" sz="5400" dirty="0"/>
              <a:t>Police </a:t>
            </a:r>
            <a:r>
              <a:rPr lang="es-MX" sz="5400" dirty="0" err="1"/>
              <a:t>station</a:t>
            </a:r>
            <a:r>
              <a:rPr lang="es-MX" sz="5400" dirty="0"/>
              <a:t>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B6BCB81-7583-4F1B-926A-9315A802EB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50"/>
          <a:stretch/>
        </p:blipFill>
        <p:spPr>
          <a:xfrm>
            <a:off x="1236493" y="1400783"/>
            <a:ext cx="7483871" cy="4649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7830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5400" dirty="0"/>
              <a:t>Shop</a:t>
            </a:r>
            <a:r>
              <a:rPr lang="es-MX" dirty="0"/>
              <a:t> </a:t>
            </a:r>
          </a:p>
        </p:txBody>
      </p:sp>
      <p:pic>
        <p:nvPicPr>
          <p:cNvPr id="10242" name="Picture 2" descr="Resultado de imagen para shop ver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355" y="1585388"/>
            <a:ext cx="6016625" cy="4813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23309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5400" dirty="0"/>
              <a:t>Store</a:t>
            </a:r>
            <a:endParaRPr lang="es-MX" dirty="0"/>
          </a:p>
        </p:txBody>
      </p:sp>
      <p:pic>
        <p:nvPicPr>
          <p:cNvPr id="5" name="Imagen 4" descr="Imagen que contiene edificio, interior, tienda, comida&#10;&#10;Descripción generada automáticamente">
            <a:extLst>
              <a:ext uri="{FF2B5EF4-FFF2-40B4-BE49-F238E27FC236}">
                <a16:creationId xmlns:a16="http://schemas.microsoft.com/office/drawing/2014/main" id="{DAFD16E4-9BD0-4E4B-900B-FA3803C145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668" y="1624584"/>
            <a:ext cx="7620000" cy="5233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432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54056FB2-98B4-4973-BB96-AE14145025C7}"/>
              </a:ext>
            </a:extLst>
          </p:cNvPr>
          <p:cNvSpPr txBox="1"/>
          <p:nvPr/>
        </p:nvSpPr>
        <p:spPr>
          <a:xfrm>
            <a:off x="628491" y="348787"/>
            <a:ext cx="91518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/>
              <a:t>Unit six: Going places</a:t>
            </a:r>
            <a:endParaRPr lang="es-MX" sz="7200" dirty="0"/>
          </a:p>
        </p:txBody>
      </p:sp>
      <p:pic>
        <p:nvPicPr>
          <p:cNvPr id="9218" name="Picture 2" descr="Bonus Travel - Inicio | Facebook">
            <a:extLst>
              <a:ext uri="{FF2B5EF4-FFF2-40B4-BE49-F238E27FC236}">
                <a16:creationId xmlns:a16="http://schemas.microsoft.com/office/drawing/2014/main" id="{F0DDF185-4210-477D-B4B3-B8D16256F3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127" y="1920177"/>
            <a:ext cx="8344001" cy="4836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3A7A2BCB-36FD-43CD-96E5-C5A1C3B88CC4}"/>
              </a:ext>
            </a:extLst>
          </p:cNvPr>
          <p:cNvSpPr txBox="1"/>
          <p:nvPr/>
        </p:nvSpPr>
        <p:spPr>
          <a:xfrm>
            <a:off x="628491" y="1195173"/>
            <a:ext cx="15408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Part 3</a:t>
            </a:r>
            <a:endParaRPr lang="es-MX" sz="7200" dirty="0"/>
          </a:p>
        </p:txBody>
      </p:sp>
    </p:spTree>
    <p:extLst>
      <p:ext uri="{BB962C8B-B14F-4D97-AF65-F5344CB8AC3E}">
        <p14:creationId xmlns:p14="http://schemas.microsoft.com/office/powerpoint/2010/main" val="3025325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7565" y="428543"/>
            <a:ext cx="8876437" cy="1501857"/>
          </a:xfrm>
        </p:spPr>
        <p:txBody>
          <a:bodyPr>
            <a:normAutofit/>
          </a:bodyPr>
          <a:lstStyle/>
          <a:p>
            <a:r>
              <a:rPr lang="es-MX" sz="4900" dirty="0" err="1"/>
              <a:t>airplane</a:t>
            </a:r>
            <a:r>
              <a:rPr lang="es-MX" dirty="0"/>
              <a:t> </a:t>
            </a:r>
            <a:br>
              <a:rPr lang="es-MX" dirty="0"/>
            </a:br>
            <a:endParaRPr lang="es-MX" dirty="0"/>
          </a:p>
        </p:txBody>
      </p:sp>
      <p:pic>
        <p:nvPicPr>
          <p:cNvPr id="26626" name="Picture 2" descr="Resultado de imagen para airpla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79" y="1415712"/>
            <a:ext cx="5962650" cy="5013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5620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6600" dirty="0" err="1"/>
              <a:t>boat</a:t>
            </a:r>
            <a:r>
              <a:rPr lang="es-MX" dirty="0"/>
              <a:t> </a:t>
            </a:r>
          </a:p>
        </p:txBody>
      </p:sp>
      <p:pic>
        <p:nvPicPr>
          <p:cNvPr id="25602" name="Picture 2" descr="Resultado de imagen para boat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25" y="1042104"/>
            <a:ext cx="6191250" cy="4407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58620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6000" dirty="0" err="1"/>
              <a:t>castle</a:t>
            </a:r>
            <a:r>
              <a:rPr lang="es-MX" dirty="0"/>
              <a:t> </a:t>
            </a:r>
          </a:p>
        </p:txBody>
      </p:sp>
      <p:pic>
        <p:nvPicPr>
          <p:cNvPr id="24578" name="Picture 2" descr="Resultado de imagen para castle cart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598487"/>
            <a:ext cx="5619750" cy="4861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7815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4800" dirty="0" err="1"/>
              <a:t>Dining</a:t>
            </a:r>
            <a:r>
              <a:rPr lang="es-MX" sz="4800" dirty="0"/>
              <a:t> </a:t>
            </a:r>
            <a:r>
              <a:rPr lang="es-MX" sz="4800" dirty="0" err="1"/>
              <a:t>room</a:t>
            </a:r>
            <a:r>
              <a:rPr lang="es-MX" sz="4800" dirty="0"/>
              <a:t> </a:t>
            </a:r>
          </a:p>
        </p:txBody>
      </p:sp>
      <p:pic>
        <p:nvPicPr>
          <p:cNvPr id="23554" name="Picture 2" descr="Resultado de imagen para dining room dibuj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468" y="1930400"/>
            <a:ext cx="7010400" cy="4582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69848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Group 85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0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1" name="Isosceles Triangle 90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2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3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4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5" name="Isosceles Triangle 94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6" name="Isosceles Triangle 95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4856" y="1261331"/>
            <a:ext cx="3179146" cy="278643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8000" dirty="0"/>
              <a:t>driver</a:t>
            </a:r>
            <a:r>
              <a:rPr lang="en-US" sz="5400" dirty="0"/>
              <a:t> </a:t>
            </a:r>
          </a:p>
        </p:txBody>
      </p:sp>
      <p:pic>
        <p:nvPicPr>
          <p:cNvPr id="5" name="Imagen 4" descr="Un hombre sentado en el asiento trasero de un coche&#10;&#10;Descripción generada automáticamente">
            <a:extLst>
              <a:ext uri="{FF2B5EF4-FFF2-40B4-BE49-F238E27FC236}">
                <a16:creationId xmlns:a16="http://schemas.microsoft.com/office/drawing/2014/main" id="{10551D81-A8CE-4B21-A254-8C736EE454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50" r="-3" b="-3"/>
          <a:stretch/>
        </p:blipFill>
        <p:spPr>
          <a:xfrm>
            <a:off x="888603" y="1261330"/>
            <a:ext cx="4973212" cy="4335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0643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5400" dirty="0" err="1"/>
              <a:t>farmer</a:t>
            </a:r>
            <a:r>
              <a:rPr lang="es-MX" dirty="0"/>
              <a:t> </a:t>
            </a:r>
          </a:p>
        </p:txBody>
      </p:sp>
      <p:pic>
        <p:nvPicPr>
          <p:cNvPr id="21506" name="Picture 2" descr="Resultado de imagen para farmers animat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75" y="365125"/>
            <a:ext cx="5067300" cy="5464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93529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/>
              <a:t>Fire</a:t>
            </a:r>
            <a:r>
              <a:rPr lang="es-MX" dirty="0"/>
              <a:t> </a:t>
            </a:r>
            <a:r>
              <a:rPr lang="es-MX" dirty="0" err="1"/>
              <a:t>station</a:t>
            </a:r>
            <a:r>
              <a:rPr lang="es-MX" dirty="0"/>
              <a:t> </a:t>
            </a:r>
          </a:p>
        </p:txBody>
      </p:sp>
      <p:pic>
        <p:nvPicPr>
          <p:cNvPr id="11266" name="Picture 2" descr="Somerton Fire Station - Community | Facebook">
            <a:extLst>
              <a:ext uri="{FF2B5EF4-FFF2-40B4-BE49-F238E27FC236}">
                <a16:creationId xmlns:a16="http://schemas.microsoft.com/office/drawing/2014/main" id="{C7C1610E-B370-47B1-AEA3-051A6E89FB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809" y="1737198"/>
            <a:ext cx="8055718" cy="451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565131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28</Words>
  <Application>Microsoft Office PowerPoint</Application>
  <PresentationFormat>Panorámica</PresentationFormat>
  <Paragraphs>17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0" baseType="lpstr">
      <vt:lpstr>Arial</vt:lpstr>
      <vt:lpstr>Trebuchet MS</vt:lpstr>
      <vt:lpstr>Wingdings 3</vt:lpstr>
      <vt:lpstr>Faceta</vt:lpstr>
      <vt:lpstr>English Vocabulary</vt:lpstr>
      <vt:lpstr>Presentación de PowerPoint</vt:lpstr>
      <vt:lpstr>airplane  </vt:lpstr>
      <vt:lpstr>boat </vt:lpstr>
      <vt:lpstr>castle </vt:lpstr>
      <vt:lpstr>Dining room </vt:lpstr>
      <vt:lpstr>driver </vt:lpstr>
      <vt:lpstr>farmer </vt:lpstr>
      <vt:lpstr>Fire station </vt:lpstr>
      <vt:lpstr>Garden </vt:lpstr>
      <vt:lpstr>hotel </vt:lpstr>
      <vt:lpstr>kitchen </vt:lpstr>
      <vt:lpstr>Living room </vt:lpstr>
      <vt:lpstr>Police station </vt:lpstr>
      <vt:lpstr>Shop </vt:lpstr>
      <vt:lpstr>Store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Vocabulary Beginners</dc:title>
  <dc:creator>ELSA MARISA DAVILA AVILA</dc:creator>
  <cp:lastModifiedBy>ELSA MARISA DAVILA AVILA</cp:lastModifiedBy>
  <cp:revision>17</cp:revision>
  <dcterms:created xsi:type="dcterms:W3CDTF">2020-05-30T22:27:29Z</dcterms:created>
  <dcterms:modified xsi:type="dcterms:W3CDTF">2020-08-08T04:58:18Z</dcterms:modified>
</cp:coreProperties>
</file>