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741" r:id="rId3"/>
    <p:sldId id="792" r:id="rId4"/>
    <p:sldId id="793" r:id="rId5"/>
    <p:sldId id="794" r:id="rId6"/>
    <p:sldId id="795" r:id="rId7"/>
    <p:sldId id="796" r:id="rId8"/>
    <p:sldId id="797" r:id="rId9"/>
    <p:sldId id="798" r:id="rId10"/>
    <p:sldId id="799" r:id="rId11"/>
    <p:sldId id="800" r:id="rId12"/>
    <p:sldId id="801" r:id="rId13"/>
    <p:sldId id="802" r:id="rId14"/>
    <p:sldId id="803" r:id="rId15"/>
    <p:sldId id="804" r:id="rId16"/>
    <p:sldId id="805" r:id="rId17"/>
    <p:sldId id="806" r:id="rId18"/>
    <p:sldId id="807" r:id="rId19"/>
    <p:sldId id="808" r:id="rId20"/>
    <p:sldId id="809" r:id="rId21"/>
    <p:sldId id="9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garage</a:t>
            </a:r>
          </a:p>
        </p:txBody>
      </p:sp>
      <p:pic>
        <p:nvPicPr>
          <p:cNvPr id="5" name="4 Imagen" descr="gar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5493" y="1837971"/>
            <a:ext cx="4995726" cy="333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46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hall</a:t>
            </a:r>
          </a:p>
        </p:txBody>
      </p:sp>
      <p:pic>
        <p:nvPicPr>
          <p:cNvPr id="6" name="5 Imagen" descr="hal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045" y="1930400"/>
            <a:ext cx="7333246" cy="42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3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maid</a:t>
            </a:r>
          </a:p>
        </p:txBody>
      </p:sp>
      <p:pic>
        <p:nvPicPr>
          <p:cNvPr id="7" name="6 Imagen" descr="ma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2056" y="1696755"/>
            <a:ext cx="3935303" cy="420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86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museum</a:t>
            </a:r>
          </a:p>
        </p:txBody>
      </p:sp>
      <p:pic>
        <p:nvPicPr>
          <p:cNvPr id="5" name="4 Imagen" descr="museum.jpg"/>
          <p:cNvPicPr>
            <a:picLocks noChangeAspect="1"/>
          </p:cNvPicPr>
          <p:nvPr/>
        </p:nvPicPr>
        <p:blipFill rotWithShape="1">
          <a:blip r:embed="rId2" cstate="print"/>
          <a:srcRect b="10381"/>
          <a:stretch/>
        </p:blipFill>
        <p:spPr>
          <a:xfrm>
            <a:off x="2655000" y="1930400"/>
            <a:ext cx="5039411" cy="392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18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newspaper</a:t>
            </a:r>
          </a:p>
        </p:txBody>
      </p:sp>
      <p:pic>
        <p:nvPicPr>
          <p:cNvPr id="5" name="4 Imagen" descr="new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023" y="2433093"/>
            <a:ext cx="6456414" cy="315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56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office</a:t>
            </a:r>
          </a:p>
        </p:txBody>
      </p:sp>
      <p:pic>
        <p:nvPicPr>
          <p:cNvPr id="5" name="4 Imagen" descr="off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7998" y="1930400"/>
            <a:ext cx="5131254" cy="342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16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pain</a:t>
            </a:r>
          </a:p>
        </p:txBody>
      </p:sp>
      <p:pic>
        <p:nvPicPr>
          <p:cNvPr id="5" name="4 Imagen" descr="p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6699" y="2070462"/>
            <a:ext cx="4177938" cy="41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3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place</a:t>
            </a:r>
          </a:p>
        </p:txBody>
      </p:sp>
      <p:pic>
        <p:nvPicPr>
          <p:cNvPr id="5" name="4 Imagen" descr="pl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7178" y="1949855"/>
            <a:ext cx="5721531" cy="41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07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price</a:t>
            </a:r>
          </a:p>
        </p:txBody>
      </p:sp>
      <p:pic>
        <p:nvPicPr>
          <p:cNvPr id="5" name="4 Imagen" descr="pr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917" y="2207623"/>
            <a:ext cx="6670219" cy="37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44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sink</a:t>
            </a:r>
          </a:p>
        </p:txBody>
      </p:sp>
      <p:pic>
        <p:nvPicPr>
          <p:cNvPr id="5" name="4 Imagen" descr="si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4148" y="2282863"/>
            <a:ext cx="5422169" cy="360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3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4056FB2-98B4-4973-BB96-AE14145025C7}"/>
              </a:ext>
            </a:extLst>
          </p:cNvPr>
          <p:cNvSpPr txBox="1"/>
          <p:nvPr/>
        </p:nvSpPr>
        <p:spPr>
          <a:xfrm>
            <a:off x="628491" y="348787"/>
            <a:ext cx="9151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Unit six: Going places</a:t>
            </a:r>
            <a:endParaRPr lang="es-MX" sz="7200" dirty="0"/>
          </a:p>
        </p:txBody>
      </p:sp>
      <p:pic>
        <p:nvPicPr>
          <p:cNvPr id="9218" name="Picture 2" descr="Bonus Travel - Inicio | Facebook">
            <a:extLst>
              <a:ext uri="{FF2B5EF4-FFF2-40B4-BE49-F238E27FC236}">
                <a16:creationId xmlns:a16="http://schemas.microsoft.com/office/drawing/2014/main" id="{F0DDF185-4210-477D-B4B3-B8D16256F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27" y="1920177"/>
            <a:ext cx="8344001" cy="48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A7A2BCB-36FD-43CD-96E5-C5A1C3B88CC4}"/>
              </a:ext>
            </a:extLst>
          </p:cNvPr>
          <p:cNvSpPr txBox="1"/>
          <p:nvPr/>
        </p:nvSpPr>
        <p:spPr>
          <a:xfrm>
            <a:off x="628491" y="1195173"/>
            <a:ext cx="1540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Part 4</a:t>
            </a:r>
            <a:endParaRPr lang="es-MX" sz="7200" dirty="0"/>
          </a:p>
        </p:txBody>
      </p:sp>
    </p:spTree>
    <p:extLst>
      <p:ext uri="{BB962C8B-B14F-4D97-AF65-F5344CB8AC3E}">
        <p14:creationId xmlns:p14="http://schemas.microsoft.com/office/powerpoint/2010/main" val="3025325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street</a:t>
            </a:r>
          </a:p>
        </p:txBody>
      </p:sp>
      <p:pic>
        <p:nvPicPr>
          <p:cNvPr id="5" name="4 Imagen" descr="str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309" y="1689911"/>
            <a:ext cx="3474718" cy="49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20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DA003-FB9B-456B-93CF-7C224D72A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192" y="605252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dirty="0"/>
              <a:t>Waitress / Waiter</a:t>
            </a:r>
            <a:endParaRPr lang="es-MX" sz="6000" dirty="0"/>
          </a:p>
        </p:txBody>
      </p:sp>
      <p:pic>
        <p:nvPicPr>
          <p:cNvPr id="5" name="Imagen 4" descr="Imagen que contiene interior, persona, hombre, parado&#10;&#10;Descripción generada automáticamente">
            <a:extLst>
              <a:ext uri="{FF2B5EF4-FFF2-40B4-BE49-F238E27FC236}">
                <a16:creationId xmlns:a16="http://schemas.microsoft.com/office/drawing/2014/main" id="{FE272413-B11F-4005-A248-8CE7C5C73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930400"/>
            <a:ext cx="6522720" cy="435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0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51858" y="25403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airport</a:t>
            </a:r>
          </a:p>
        </p:txBody>
      </p:sp>
      <p:pic>
        <p:nvPicPr>
          <p:cNvPr id="5" name="Imagen 4" descr="Avión en la pista de un aeropuerto&#10;&#10;Descripción generada automáticamente">
            <a:extLst>
              <a:ext uri="{FF2B5EF4-FFF2-40B4-BE49-F238E27FC236}">
                <a16:creationId xmlns:a16="http://schemas.microsoft.com/office/drawing/2014/main" id="{8FB7CCE7-08FA-4386-841B-729B790A7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00" y="1797186"/>
            <a:ext cx="7198468" cy="40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4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bakery</a:t>
            </a:r>
          </a:p>
        </p:txBody>
      </p:sp>
      <p:sp>
        <p:nvSpPr>
          <p:cNvPr id="21506" name="AutoShape 2" descr="Resultado de imagen para bakery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468" y="2156624"/>
            <a:ext cx="6166847" cy="4111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973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center</a:t>
            </a:r>
          </a:p>
        </p:txBody>
      </p:sp>
      <p:sp>
        <p:nvSpPr>
          <p:cNvPr id="20482" name="AutoShape 2" descr="Resultado de imagen para center"/>
          <p:cNvSpPr>
            <a:spLocks noChangeAspect="1" noChangeArrowheads="1"/>
          </p:cNvSpPr>
          <p:nvPr/>
        </p:nvSpPr>
        <p:spPr bwMode="auto">
          <a:xfrm>
            <a:off x="155575" y="-1889125"/>
            <a:ext cx="394335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109" y="1886041"/>
            <a:ext cx="3494596" cy="4384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124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dentist</a:t>
            </a:r>
          </a:p>
        </p:txBody>
      </p:sp>
      <p:sp>
        <p:nvSpPr>
          <p:cNvPr id="19458" name="AutoShape 2" descr="Resultado de imagen para dentist clipart"/>
          <p:cNvSpPr>
            <a:spLocks noChangeAspect="1" noChangeArrowheads="1"/>
          </p:cNvSpPr>
          <p:nvPr/>
        </p:nvSpPr>
        <p:spPr bwMode="auto">
          <a:xfrm>
            <a:off x="155575" y="-846138"/>
            <a:ext cx="2000250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Resultado de imagen para dentist clipart"/>
          <p:cNvSpPr>
            <a:spLocks noChangeAspect="1" noChangeArrowheads="1"/>
          </p:cNvSpPr>
          <p:nvPr/>
        </p:nvSpPr>
        <p:spPr bwMode="auto">
          <a:xfrm>
            <a:off x="155575" y="-1812925"/>
            <a:ext cx="4133850" cy="3790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Resultado de imagen para dentist clipart"/>
          <p:cNvSpPr>
            <a:spLocks noChangeAspect="1" noChangeArrowheads="1"/>
          </p:cNvSpPr>
          <p:nvPr/>
        </p:nvSpPr>
        <p:spPr bwMode="auto">
          <a:xfrm>
            <a:off x="155575" y="-1812925"/>
            <a:ext cx="4133850" cy="3790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7 Imagen" descr="dent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5525" y="1895609"/>
            <a:ext cx="4803803" cy="35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3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dryer</a:t>
            </a:r>
          </a:p>
        </p:txBody>
      </p:sp>
      <p:sp>
        <p:nvSpPr>
          <p:cNvPr id="18434" name="AutoShape 2" descr="Resultado de imagen para dryer clipart"/>
          <p:cNvSpPr>
            <a:spLocks noChangeAspect="1" noChangeArrowheads="1"/>
          </p:cNvSpPr>
          <p:nvPr/>
        </p:nvSpPr>
        <p:spPr bwMode="auto">
          <a:xfrm>
            <a:off x="155575" y="-1889125"/>
            <a:ext cx="405765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5 Imagen" descr="dry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5085" y="1842645"/>
            <a:ext cx="5159829" cy="50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7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fast food</a:t>
            </a:r>
          </a:p>
        </p:txBody>
      </p:sp>
      <p:pic>
        <p:nvPicPr>
          <p:cNvPr id="5" name="4 Imagen" descr="fastf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4777" y="1703267"/>
            <a:ext cx="6215897" cy="41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27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fever</a:t>
            </a:r>
          </a:p>
        </p:txBody>
      </p:sp>
      <p:sp>
        <p:nvSpPr>
          <p:cNvPr id="16386" name="AutoShape 2" descr="Resultado de imagen para fever clipart"/>
          <p:cNvSpPr>
            <a:spLocks noChangeAspect="1" noChangeArrowheads="1"/>
          </p:cNvSpPr>
          <p:nvPr/>
        </p:nvSpPr>
        <p:spPr bwMode="auto">
          <a:xfrm>
            <a:off x="155575" y="-1889125"/>
            <a:ext cx="394335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5 Imagen" descr="fe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6423" y="2140132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627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31</Words>
  <Application>Microsoft Office PowerPoint</Application>
  <PresentationFormat>Panorámica</PresentationFormat>
  <Paragraphs>22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Faceta</vt:lpstr>
      <vt:lpstr>English Vocabulary</vt:lpstr>
      <vt:lpstr>Presentación de PowerPoint</vt:lpstr>
      <vt:lpstr>airport</vt:lpstr>
      <vt:lpstr>bakery</vt:lpstr>
      <vt:lpstr>center</vt:lpstr>
      <vt:lpstr>dentist</vt:lpstr>
      <vt:lpstr>dryer</vt:lpstr>
      <vt:lpstr>fast food</vt:lpstr>
      <vt:lpstr>fever</vt:lpstr>
      <vt:lpstr>garage</vt:lpstr>
      <vt:lpstr>hall</vt:lpstr>
      <vt:lpstr>maid</vt:lpstr>
      <vt:lpstr>museum</vt:lpstr>
      <vt:lpstr>newspaper</vt:lpstr>
      <vt:lpstr>office</vt:lpstr>
      <vt:lpstr>pain</vt:lpstr>
      <vt:lpstr>place</vt:lpstr>
      <vt:lpstr>price</vt:lpstr>
      <vt:lpstr>sink</vt:lpstr>
      <vt:lpstr>street</vt:lpstr>
      <vt:lpstr>Waitress / Waiter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</dc:title>
  <dc:creator>ELSA MARISA DAVILA AVILA</dc:creator>
  <cp:lastModifiedBy>ELSA MARISA DAVILA AVILA</cp:lastModifiedBy>
  <cp:revision>16</cp:revision>
  <dcterms:created xsi:type="dcterms:W3CDTF">2020-05-30T22:27:29Z</dcterms:created>
  <dcterms:modified xsi:type="dcterms:W3CDTF">2020-08-08T05:02:17Z</dcterms:modified>
</cp:coreProperties>
</file>