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741" r:id="rId3"/>
    <p:sldId id="810" r:id="rId4"/>
    <p:sldId id="811" r:id="rId5"/>
    <p:sldId id="812" r:id="rId6"/>
    <p:sldId id="813" r:id="rId7"/>
    <p:sldId id="814" r:id="rId8"/>
    <p:sldId id="815" r:id="rId9"/>
    <p:sldId id="981" r:id="rId10"/>
    <p:sldId id="817" r:id="rId11"/>
    <p:sldId id="818" r:id="rId12"/>
    <p:sldId id="982" r:id="rId13"/>
    <p:sldId id="820" r:id="rId14"/>
    <p:sldId id="821" r:id="rId15"/>
    <p:sldId id="822" r:id="rId16"/>
    <p:sldId id="82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/>
              <a:t>Narrow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213" y="1629120"/>
            <a:ext cx="5697415" cy="4267562"/>
          </a:xfrm>
        </p:spPr>
      </p:pic>
    </p:spTree>
    <p:extLst>
      <p:ext uri="{BB962C8B-B14F-4D97-AF65-F5344CB8AC3E}">
        <p14:creationId xmlns:p14="http://schemas.microsoft.com/office/powerpoint/2010/main" val="2041889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Pilot</a:t>
            </a:r>
            <a:endParaRPr lang="es-ES" sz="7200"/>
          </a:p>
        </p:txBody>
      </p:sp>
      <p:pic>
        <p:nvPicPr>
          <p:cNvPr id="13314" name="Picture 2" descr="Flying high as first Saudi pilot of world's largest aircraft ...">
            <a:extLst>
              <a:ext uri="{FF2B5EF4-FFF2-40B4-BE49-F238E27FC236}">
                <a16:creationId xmlns:a16="http://schemas.microsoft.com/office/drawing/2014/main" id="{73F0821F-9D85-4CB0-92A3-119E2B4F1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76" y="1930399"/>
            <a:ext cx="6621018" cy="388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193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77C344-78DC-4BA4-87F0-BEDD25AA1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Refrigerator</a:t>
            </a:r>
            <a:endParaRPr lang="es-MX" dirty="0"/>
          </a:p>
        </p:txBody>
      </p:sp>
      <p:pic>
        <p:nvPicPr>
          <p:cNvPr id="6" name="Imagen 5" descr="Imagen que contiene refrigerador, interior, foto, puerta&#10;&#10;Descripción generada automáticamente">
            <a:extLst>
              <a:ext uri="{FF2B5EF4-FFF2-40B4-BE49-F238E27FC236}">
                <a16:creationId xmlns:a16="http://schemas.microsoft.com/office/drawing/2014/main" id="{4BD049D4-9A11-4799-AE55-376DC085FA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4" r="32532"/>
          <a:stretch/>
        </p:blipFill>
        <p:spPr>
          <a:xfrm>
            <a:off x="4951828" y="365760"/>
            <a:ext cx="3066757" cy="6003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787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/>
              <a:t>Restaurant</a:t>
            </a:r>
          </a:p>
        </p:txBody>
      </p:sp>
      <p:pic>
        <p:nvPicPr>
          <p:cNvPr id="8" name="Imagen 7" descr="Imagen que contiene tabla, ventana, edificio, silla&#10;&#10;Descripción generada automáticamente">
            <a:extLst>
              <a:ext uri="{FF2B5EF4-FFF2-40B4-BE49-F238E27FC236}">
                <a16:creationId xmlns:a16="http://schemas.microsoft.com/office/drawing/2014/main" id="{9A9BF5A0-9F47-4B31-86FD-8B759D480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510" y="2123062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177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Sell</a:t>
            </a:r>
            <a:endParaRPr lang="es-ES" sz="720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738" y="1735014"/>
            <a:ext cx="6286941" cy="4115911"/>
          </a:xfrm>
        </p:spPr>
      </p:pic>
    </p:spTree>
    <p:extLst>
      <p:ext uri="{BB962C8B-B14F-4D97-AF65-F5344CB8AC3E}">
        <p14:creationId xmlns:p14="http://schemas.microsoft.com/office/powerpoint/2010/main" val="115981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Supermarket</a:t>
            </a:r>
            <a:endParaRPr lang="es-ES" sz="720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60"/>
          <a:stretch/>
        </p:blipFill>
        <p:spPr>
          <a:xfrm>
            <a:off x="1873286" y="1930400"/>
            <a:ext cx="6204764" cy="4095346"/>
          </a:xfrm>
        </p:spPr>
      </p:pic>
    </p:spTree>
    <p:extLst>
      <p:ext uri="{BB962C8B-B14F-4D97-AF65-F5344CB8AC3E}">
        <p14:creationId xmlns:p14="http://schemas.microsoft.com/office/powerpoint/2010/main" val="3623424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Surfing</a:t>
            </a:r>
            <a:endParaRPr lang="es-ES" sz="720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515" y="1930400"/>
            <a:ext cx="3423138" cy="3949775"/>
          </a:xfrm>
        </p:spPr>
      </p:pic>
    </p:spTree>
    <p:extLst>
      <p:ext uri="{BB962C8B-B14F-4D97-AF65-F5344CB8AC3E}">
        <p14:creationId xmlns:p14="http://schemas.microsoft.com/office/powerpoint/2010/main" val="271415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4056FB2-98B4-4973-BB96-AE14145025C7}"/>
              </a:ext>
            </a:extLst>
          </p:cNvPr>
          <p:cNvSpPr txBox="1"/>
          <p:nvPr/>
        </p:nvSpPr>
        <p:spPr>
          <a:xfrm>
            <a:off x="628491" y="348787"/>
            <a:ext cx="91518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Unit six: Going places</a:t>
            </a:r>
            <a:endParaRPr lang="es-MX" sz="7200" dirty="0"/>
          </a:p>
        </p:txBody>
      </p:sp>
      <p:pic>
        <p:nvPicPr>
          <p:cNvPr id="9218" name="Picture 2" descr="Bonus Travel - Inicio | Facebook">
            <a:extLst>
              <a:ext uri="{FF2B5EF4-FFF2-40B4-BE49-F238E27FC236}">
                <a16:creationId xmlns:a16="http://schemas.microsoft.com/office/drawing/2014/main" id="{F0DDF185-4210-477D-B4B3-B8D16256F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27" y="1920177"/>
            <a:ext cx="8344001" cy="4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A7A2BCB-36FD-43CD-96E5-C5A1C3B88CC4}"/>
              </a:ext>
            </a:extLst>
          </p:cNvPr>
          <p:cNvSpPr txBox="1"/>
          <p:nvPr/>
        </p:nvSpPr>
        <p:spPr>
          <a:xfrm>
            <a:off x="628491" y="1195173"/>
            <a:ext cx="15408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/>
              <a:t>Part 5</a:t>
            </a:r>
            <a:endParaRPr lang="es-MX" sz="7200" dirty="0"/>
          </a:p>
        </p:txBody>
      </p:sp>
    </p:spTree>
    <p:extLst>
      <p:ext uri="{BB962C8B-B14F-4D97-AF65-F5344CB8AC3E}">
        <p14:creationId xmlns:p14="http://schemas.microsoft.com/office/powerpoint/2010/main" val="302532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/>
              <a:t>Bank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61" y="2471056"/>
            <a:ext cx="4677508" cy="3006970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231" y="2590800"/>
            <a:ext cx="4023946" cy="272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49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/>
              <a:t>Beach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082" y="1930400"/>
            <a:ext cx="5974412" cy="3723489"/>
          </a:xfrm>
        </p:spPr>
      </p:pic>
    </p:spTree>
    <p:extLst>
      <p:ext uri="{BB962C8B-B14F-4D97-AF65-F5344CB8AC3E}">
        <p14:creationId xmlns:p14="http://schemas.microsoft.com/office/powerpoint/2010/main" val="2814053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/>
              <a:t>City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965" y="2090473"/>
            <a:ext cx="7959037" cy="3690099"/>
          </a:xfrm>
        </p:spPr>
      </p:pic>
    </p:spTree>
    <p:extLst>
      <p:ext uri="{BB962C8B-B14F-4D97-AF65-F5344CB8AC3E}">
        <p14:creationId xmlns:p14="http://schemas.microsoft.com/office/powerpoint/2010/main" val="304524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4856" y="1261331"/>
            <a:ext cx="3179146" cy="278643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Entrance</a:t>
            </a:r>
          </a:p>
        </p:txBody>
      </p:sp>
      <p:pic>
        <p:nvPicPr>
          <p:cNvPr id="12290" name="Picture 2" descr="Entrance Solutions Ltd - Información | Facebook">
            <a:extLst>
              <a:ext uri="{FF2B5EF4-FFF2-40B4-BE49-F238E27FC236}">
                <a16:creationId xmlns:a16="http://schemas.microsoft.com/office/drawing/2014/main" id="{A0DF7C87-F40E-49F2-8C8E-896AB0A2C1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7" r="-1" b="11429"/>
          <a:stretch/>
        </p:blipFill>
        <p:spPr bwMode="auto">
          <a:xfrm>
            <a:off x="888603" y="1261330"/>
            <a:ext cx="4973212" cy="43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347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Flag</a:t>
            </a:r>
            <a:endParaRPr lang="es-ES" sz="720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385" y="2168768"/>
            <a:ext cx="4356967" cy="3967621"/>
          </a:xfrm>
        </p:spPr>
      </p:pic>
    </p:spTree>
    <p:extLst>
      <p:ext uri="{BB962C8B-B14F-4D97-AF65-F5344CB8AC3E}">
        <p14:creationId xmlns:p14="http://schemas.microsoft.com/office/powerpoint/2010/main" val="3863756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err="1"/>
              <a:t>Forest</a:t>
            </a:r>
            <a:endParaRPr lang="es-ES" sz="720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42" y="2164779"/>
            <a:ext cx="4662651" cy="3588055"/>
          </a:xfrm>
        </p:spPr>
      </p:pic>
    </p:spTree>
    <p:extLst>
      <p:ext uri="{BB962C8B-B14F-4D97-AF65-F5344CB8AC3E}">
        <p14:creationId xmlns:p14="http://schemas.microsoft.com/office/powerpoint/2010/main" val="335026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8A99E-0D53-443A-A178-902EA5D5C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Mail</a:t>
            </a:r>
            <a:endParaRPr lang="es-MX" sz="7200" dirty="0"/>
          </a:p>
        </p:txBody>
      </p:sp>
      <p:pic>
        <p:nvPicPr>
          <p:cNvPr id="5" name="Imagen 4" descr="Imagen que contiene texto, firmar, señal, camiseta&#10;&#10;Descripción generada automáticamente">
            <a:extLst>
              <a:ext uri="{FF2B5EF4-FFF2-40B4-BE49-F238E27FC236}">
                <a16:creationId xmlns:a16="http://schemas.microsoft.com/office/drawing/2014/main" id="{E3FE78FF-8413-4EE3-9762-C390406A3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626" y="1639957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4803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23</Words>
  <Application>Microsoft Office PowerPoint</Application>
  <PresentationFormat>Panorámica</PresentationFormat>
  <Paragraphs>17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Faceta</vt:lpstr>
      <vt:lpstr>English Vocabulary</vt:lpstr>
      <vt:lpstr>Presentación de PowerPoint</vt:lpstr>
      <vt:lpstr>Bank</vt:lpstr>
      <vt:lpstr>Beach</vt:lpstr>
      <vt:lpstr>City</vt:lpstr>
      <vt:lpstr>Entrance</vt:lpstr>
      <vt:lpstr>Flag</vt:lpstr>
      <vt:lpstr>Forest</vt:lpstr>
      <vt:lpstr>Mail</vt:lpstr>
      <vt:lpstr>Narrow</vt:lpstr>
      <vt:lpstr>Pilot</vt:lpstr>
      <vt:lpstr>Refrigerator</vt:lpstr>
      <vt:lpstr>Restaurant</vt:lpstr>
      <vt:lpstr>Sell</vt:lpstr>
      <vt:lpstr>Supermarket</vt:lpstr>
      <vt:lpstr>Surfing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</dc:title>
  <dc:creator>ELSA MARISA DAVILA AVILA</dc:creator>
  <cp:lastModifiedBy>ELSA MARISA DAVILA AVILA</cp:lastModifiedBy>
  <cp:revision>16</cp:revision>
  <dcterms:created xsi:type="dcterms:W3CDTF">2020-05-30T22:27:29Z</dcterms:created>
  <dcterms:modified xsi:type="dcterms:W3CDTF">2020-08-08T05:06:41Z</dcterms:modified>
</cp:coreProperties>
</file>