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980" r:id="rId2"/>
    <p:sldId id="741" r:id="rId3"/>
    <p:sldId id="343" r:id="rId4"/>
    <p:sldId id="358" r:id="rId5"/>
    <p:sldId id="357" r:id="rId6"/>
    <p:sldId id="356" r:id="rId7"/>
    <p:sldId id="355" r:id="rId8"/>
    <p:sldId id="354" r:id="rId9"/>
    <p:sldId id="353" r:id="rId10"/>
    <p:sldId id="981" r:id="rId11"/>
    <p:sldId id="352" r:id="rId12"/>
    <p:sldId id="351" r:id="rId13"/>
    <p:sldId id="350" r:id="rId14"/>
    <p:sldId id="349" r:id="rId15"/>
    <p:sldId id="348" r:id="rId16"/>
    <p:sldId id="346" r:id="rId17"/>
    <p:sldId id="345" r:id="rId18"/>
    <p:sldId id="34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00CC99"/>
    <a:srgbClr val="80008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192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809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925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4475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96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3009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4233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76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301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843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874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19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661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050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7094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659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120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7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050" name="Picture 2" descr="Imagen que contiene computadora, monitor, pantalla&#10;&#10;Descripción generada automáticamente">
            <a:extLst>
              <a:ext uri="{FF2B5EF4-FFF2-40B4-BE49-F238E27FC236}">
                <a16:creationId xmlns:a16="http://schemas.microsoft.com/office/drawing/2014/main" id="{457F569B-BDCE-4CD3-A8C9-07ABC5F1C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8889" b="3944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Isosceles Triangle 82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4" name="Parallelogram 84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5" name="Straight Connector 86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88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7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8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9" name="Isosceles Triangle 94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AA49F-FCAD-4CB9-AAC8-58B2D78F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5400" dirty="0"/>
              <a:t>English Vocabulary</a:t>
            </a:r>
          </a:p>
        </p:txBody>
      </p:sp>
      <p:sp>
        <p:nvSpPr>
          <p:cNvPr id="2060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1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26FE8-047D-4B94-AFA8-B06FFD322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Gate </a:t>
            </a:r>
            <a:endParaRPr lang="es-MX" sz="6600" dirty="0"/>
          </a:p>
        </p:txBody>
      </p:sp>
      <p:pic>
        <p:nvPicPr>
          <p:cNvPr id="8" name="Imagen 7" descr="Imagen que contiene exterior, reloj, cerca, edificio&#10;&#10;Descripción generada automáticamente">
            <a:extLst>
              <a:ext uri="{FF2B5EF4-FFF2-40B4-BE49-F238E27FC236}">
                <a16:creationId xmlns:a16="http://schemas.microsoft.com/office/drawing/2014/main" id="{3189A8C5-9F8D-430B-B08E-FD886A6F7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74" y="2094947"/>
            <a:ext cx="6587987" cy="439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7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Grocery</a:t>
            </a:r>
            <a:r>
              <a:rPr lang="es-MX" sz="5400" dirty="0"/>
              <a:t> </a:t>
            </a:r>
            <a:r>
              <a:rPr lang="en-US" sz="5400" dirty="0"/>
              <a:t>store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123" y="1484784"/>
            <a:ext cx="723900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227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Health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1404939"/>
            <a:ext cx="6572250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964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5400" dirty="0"/>
              <a:t>Road</a:t>
            </a:r>
            <a:endParaRPr lang="es-E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1556792"/>
            <a:ext cx="7029619" cy="468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690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6600" dirty="0"/>
              <a:t>Sea</a:t>
            </a:r>
            <a:endParaRPr lang="es-E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1844825"/>
            <a:ext cx="6953250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315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Straight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1628800"/>
            <a:ext cx="4365104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428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6000" dirty="0"/>
              <a:t>Town</a:t>
            </a:r>
            <a:endParaRPr lang="es-ES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1628800"/>
            <a:ext cx="6192688" cy="387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788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Trip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700809"/>
            <a:ext cx="5796136" cy="386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349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Veterinarian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2093137"/>
            <a:ext cx="7120114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662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4056FB2-98B4-4973-BB96-AE14145025C7}"/>
              </a:ext>
            </a:extLst>
          </p:cNvPr>
          <p:cNvSpPr txBox="1"/>
          <p:nvPr/>
        </p:nvSpPr>
        <p:spPr>
          <a:xfrm>
            <a:off x="628491" y="348787"/>
            <a:ext cx="91518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Unit six: Going places</a:t>
            </a:r>
            <a:endParaRPr lang="es-MX" sz="7200" dirty="0"/>
          </a:p>
        </p:txBody>
      </p:sp>
      <p:pic>
        <p:nvPicPr>
          <p:cNvPr id="9218" name="Picture 2" descr="Bonus Travel - Inicio | Facebook">
            <a:extLst>
              <a:ext uri="{FF2B5EF4-FFF2-40B4-BE49-F238E27FC236}">
                <a16:creationId xmlns:a16="http://schemas.microsoft.com/office/drawing/2014/main" id="{F0DDF185-4210-477D-B4B3-B8D16256F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27" y="1920177"/>
            <a:ext cx="8344001" cy="483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325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Bridge</a:t>
            </a:r>
            <a:endParaRPr lang="es-E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700808"/>
            <a:ext cx="6538664" cy="436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362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772817"/>
            <a:ext cx="7092280" cy="44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033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Church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916832"/>
            <a:ext cx="6817516" cy="356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254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Crowd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145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595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76389"/>
            <a:ext cx="6553200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495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4" y="1556792"/>
            <a:ext cx="8639175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931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Furniture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833564"/>
            <a:ext cx="809625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65849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24</Words>
  <Application>Microsoft Office PowerPoint</Application>
  <PresentationFormat>Panorámica</PresentationFormat>
  <Paragraphs>18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Trebuchet MS</vt:lpstr>
      <vt:lpstr>Wingdings 3</vt:lpstr>
      <vt:lpstr>Faceta</vt:lpstr>
      <vt:lpstr>English Vocabulary</vt:lpstr>
      <vt:lpstr>Presentación de PowerPoint</vt:lpstr>
      <vt:lpstr>Bridge</vt:lpstr>
      <vt:lpstr>Building</vt:lpstr>
      <vt:lpstr>Church</vt:lpstr>
      <vt:lpstr>Crowd</vt:lpstr>
      <vt:lpstr>Distance</vt:lpstr>
      <vt:lpstr>Engine</vt:lpstr>
      <vt:lpstr>Furniture</vt:lpstr>
      <vt:lpstr>Gate </vt:lpstr>
      <vt:lpstr>Grocery store</vt:lpstr>
      <vt:lpstr>Health</vt:lpstr>
      <vt:lpstr>Road</vt:lpstr>
      <vt:lpstr>Sea</vt:lpstr>
      <vt:lpstr>Straight</vt:lpstr>
      <vt:lpstr>Town</vt:lpstr>
      <vt:lpstr>Trip</vt:lpstr>
      <vt:lpstr>Veterinarian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 Beginners</dc:title>
  <dc:creator>ELSA MARISA DAVILA AVILA</dc:creator>
  <cp:lastModifiedBy>ELSA MARISA DAVILA AVILA</cp:lastModifiedBy>
  <cp:revision>18</cp:revision>
  <dcterms:created xsi:type="dcterms:W3CDTF">2020-05-30T22:27:29Z</dcterms:created>
  <dcterms:modified xsi:type="dcterms:W3CDTF">2020-08-08T23:14:49Z</dcterms:modified>
</cp:coreProperties>
</file>