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826" r:id="rId3"/>
    <p:sldId id="827" r:id="rId4"/>
    <p:sldId id="828" r:id="rId5"/>
    <p:sldId id="829" r:id="rId6"/>
    <p:sldId id="830" r:id="rId7"/>
    <p:sldId id="831" r:id="rId8"/>
    <p:sldId id="832" r:id="rId9"/>
    <p:sldId id="833" r:id="rId10"/>
    <p:sldId id="834" r:id="rId11"/>
    <p:sldId id="835" r:id="rId12"/>
    <p:sldId id="836" r:id="rId13"/>
    <p:sldId id="837" r:id="rId14"/>
    <p:sldId id="838" r:id="rId15"/>
    <p:sldId id="839" r:id="rId16"/>
    <p:sldId id="840" r:id="rId17"/>
    <p:sldId id="841" r:id="rId18"/>
    <p:sldId id="842" r:id="rId19"/>
    <p:sldId id="843" r:id="rId20"/>
    <p:sldId id="844" r:id="rId21"/>
    <p:sldId id="84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 Beginners 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gra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2" b="7863"/>
          <a:stretch/>
        </p:blipFill>
        <p:spPr bwMode="auto">
          <a:xfrm>
            <a:off x="20" y="0"/>
            <a:ext cx="9270999" cy="521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846" y="4560669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/>
              <a:t>Grass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5806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860" y="1028442"/>
            <a:ext cx="6553545" cy="4915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Ice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693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604" y="1260921"/>
            <a:ext cx="6780700" cy="45600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Leaf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4517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7200" dirty="0"/>
              <a:t>Moon</a:t>
            </a:r>
            <a:endParaRPr lang="es-MX" dirty="0"/>
          </a:p>
        </p:txBody>
      </p:sp>
      <p:pic>
        <p:nvPicPr>
          <p:cNvPr id="7170" name="Picture 2" descr="Resultado de imagen para m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126" y="365125"/>
            <a:ext cx="8143674" cy="581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228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79" y="1882152"/>
            <a:ext cx="10905066" cy="3980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623081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Morning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93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297" y="-353833"/>
            <a:ext cx="4819816" cy="2709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kern="1200" dirty="0"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Mountain</a:t>
            </a:r>
            <a:endParaRPr lang="en-US" sz="2800" kern="1200" dirty="0">
              <a:solidFill>
                <a:sysClr val="windowText" lastClr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509" y="2064380"/>
            <a:ext cx="6804078" cy="38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96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8000" dirty="0" err="1"/>
              <a:t>Night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081" y="609600"/>
            <a:ext cx="4762831" cy="476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04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756" b="9658"/>
          <a:stretch/>
        </p:blipFill>
        <p:spPr>
          <a:xfrm>
            <a:off x="372680" y="214312"/>
            <a:ext cx="7594600" cy="4271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8717" y="4186087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Small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63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600" dirty="0" err="1"/>
              <a:t>Smell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5E8B23D-3AFF-4A55-BC05-A2A3E3D72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0" y="1788977"/>
            <a:ext cx="6953655" cy="39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29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st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234" y="161833"/>
            <a:ext cx="6174064" cy="570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Star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773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Imagen 8" descr="Imagen que contiene persona, pasto, sostener, joven&#10;&#10;Descripción generada automáticamente">
            <a:extLst>
              <a:ext uri="{FF2B5EF4-FFF2-40B4-BE49-F238E27FC236}">
                <a16:creationId xmlns:a16="http://schemas.microsoft.com/office/drawing/2014/main" id="{BE4E559D-C05C-400C-9BC4-4C89918EE0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9" t="909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4D71338-A75A-49FC-9A8C-880D2213F36B}"/>
              </a:ext>
            </a:extLst>
          </p:cNvPr>
          <p:cNvSpPr txBox="1"/>
          <p:nvPr/>
        </p:nvSpPr>
        <p:spPr>
          <a:xfrm>
            <a:off x="672365" y="2468939"/>
            <a:ext cx="51746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Unit seven: Environment</a:t>
            </a:r>
          </a:p>
          <a:p>
            <a:r>
              <a:rPr lang="en-US" sz="4400"/>
              <a:t>Part 1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939906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572" y="609600"/>
            <a:ext cx="7088593" cy="6009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8000" dirty="0" err="1"/>
              <a:t>Sun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2797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7200" dirty="0" err="1"/>
              <a:t>Tree</a:t>
            </a:r>
            <a:endParaRPr lang="es-MX" dirty="0"/>
          </a:p>
        </p:txBody>
      </p:sp>
      <p:pic>
        <p:nvPicPr>
          <p:cNvPr id="10242" name="Picture 2" descr="Resultado de imagen para 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0"/>
            <a:ext cx="6996113" cy="588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23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" y="525780"/>
            <a:ext cx="11178540" cy="60121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Blue</a:t>
            </a:r>
            <a:endParaRPr lang="es-MX" sz="9600" dirty="0"/>
          </a:p>
        </p:txBody>
      </p:sp>
    </p:spTree>
    <p:extLst>
      <p:ext uri="{BB962C8B-B14F-4D97-AF65-F5344CB8AC3E}">
        <p14:creationId xmlns:p14="http://schemas.microsoft.com/office/powerpoint/2010/main" val="116862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044" b="13285"/>
          <a:stretch/>
        </p:blipFill>
        <p:spPr>
          <a:xfrm>
            <a:off x="-43409" y="0"/>
            <a:ext cx="9715480" cy="5464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959" y="4547930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Bubbles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652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7200" dirty="0" err="1"/>
              <a:t>Bucket</a:t>
            </a:r>
            <a:endParaRPr lang="es-MX" dirty="0"/>
          </a:p>
        </p:txBody>
      </p:sp>
      <p:pic>
        <p:nvPicPr>
          <p:cNvPr id="1026" name="Picture 2" descr="Resultado de imagen para bu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90" y="1630016"/>
            <a:ext cx="6277308" cy="522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40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8000" dirty="0" err="1"/>
              <a:t>Burn</a:t>
            </a:r>
            <a:endParaRPr lang="es-MX" dirty="0"/>
          </a:p>
        </p:txBody>
      </p:sp>
      <p:pic>
        <p:nvPicPr>
          <p:cNvPr id="2050" name="Picture 2" descr="Resultado de imagen para bur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57" y="2290439"/>
            <a:ext cx="7218500" cy="395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5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157" y="2204983"/>
            <a:ext cx="6553545" cy="4653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37" y="-1200149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Cloud</a:t>
            </a:r>
            <a:endParaRPr lang="en-US" sz="4800" kern="12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351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8000" dirty="0" err="1"/>
              <a:t>Dry</a:t>
            </a:r>
            <a:endParaRPr lang="es-MX" dirty="0"/>
          </a:p>
        </p:txBody>
      </p:sp>
      <p:pic>
        <p:nvPicPr>
          <p:cNvPr id="4098" name="Picture 2" descr="Resultado de imagen para drying hands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84" y="1710358"/>
            <a:ext cx="6323849" cy="484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2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flow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0" b="1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Flower</a:t>
            </a:r>
          </a:p>
        </p:txBody>
      </p:sp>
    </p:spTree>
    <p:extLst>
      <p:ext uri="{BB962C8B-B14F-4D97-AF65-F5344CB8AC3E}">
        <p14:creationId xmlns:p14="http://schemas.microsoft.com/office/powerpoint/2010/main" val="34515530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</Words>
  <Application>Microsoft Office PowerPoint</Application>
  <PresentationFormat>Panorámica</PresentationFormat>
  <Paragraphs>22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Faceta</vt:lpstr>
      <vt:lpstr>English Vocabulary Beginners </vt:lpstr>
      <vt:lpstr>Presentación de PowerPoint</vt:lpstr>
      <vt:lpstr>Presentación de PowerPoint</vt:lpstr>
      <vt:lpstr>Bubbles </vt:lpstr>
      <vt:lpstr>Bucket</vt:lpstr>
      <vt:lpstr>Burn</vt:lpstr>
      <vt:lpstr>Cloud</vt:lpstr>
      <vt:lpstr>Dry</vt:lpstr>
      <vt:lpstr>Flower</vt:lpstr>
      <vt:lpstr>Grass</vt:lpstr>
      <vt:lpstr>Ice</vt:lpstr>
      <vt:lpstr>Leaf</vt:lpstr>
      <vt:lpstr>Moon</vt:lpstr>
      <vt:lpstr>Morning</vt:lpstr>
      <vt:lpstr>Mountain</vt:lpstr>
      <vt:lpstr>Night</vt:lpstr>
      <vt:lpstr>Small</vt:lpstr>
      <vt:lpstr>Smell</vt:lpstr>
      <vt:lpstr>Star</vt:lpstr>
      <vt:lpstr>Sun</vt:lpstr>
      <vt:lpstr>Tree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 </dc:title>
  <dc:creator>ELSA MARISA DAVILA AVILA</dc:creator>
  <cp:lastModifiedBy>ELSA MARISA DAVILA AVILA</cp:lastModifiedBy>
  <cp:revision>2</cp:revision>
  <dcterms:created xsi:type="dcterms:W3CDTF">2020-08-08T18:17:55Z</dcterms:created>
  <dcterms:modified xsi:type="dcterms:W3CDTF">2020-08-08T18:22:51Z</dcterms:modified>
</cp:coreProperties>
</file>