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826" r:id="rId3"/>
    <p:sldId id="846" r:id="rId4"/>
    <p:sldId id="847" r:id="rId5"/>
    <p:sldId id="848" r:id="rId6"/>
    <p:sldId id="849" r:id="rId7"/>
    <p:sldId id="850" r:id="rId8"/>
    <p:sldId id="851" r:id="rId9"/>
    <p:sldId id="852" r:id="rId10"/>
    <p:sldId id="853" r:id="rId11"/>
    <p:sldId id="854" r:id="rId12"/>
    <p:sldId id="855" r:id="rId13"/>
    <p:sldId id="856" r:id="rId14"/>
    <p:sldId id="857" r:id="rId15"/>
    <p:sldId id="858" r:id="rId16"/>
    <p:sldId id="859" r:id="rId17"/>
    <p:sldId id="860" r:id="rId18"/>
    <p:sldId id="861" r:id="rId19"/>
    <p:sldId id="8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Jungle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94" y="1930400"/>
            <a:ext cx="5275384" cy="3951445"/>
          </a:xfrm>
        </p:spPr>
      </p:pic>
    </p:spTree>
    <p:extLst>
      <p:ext uri="{BB962C8B-B14F-4D97-AF65-F5344CB8AC3E}">
        <p14:creationId xmlns:p14="http://schemas.microsoft.com/office/powerpoint/2010/main" val="382786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Lake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23" y="2396084"/>
            <a:ext cx="6398388" cy="3852316"/>
          </a:xfrm>
        </p:spPr>
      </p:pic>
    </p:spTree>
    <p:extLst>
      <p:ext uri="{BB962C8B-B14F-4D97-AF65-F5344CB8AC3E}">
        <p14:creationId xmlns:p14="http://schemas.microsoft.com/office/powerpoint/2010/main" val="12922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B4FB6CA-E0E3-4577-AE9E-2E7920E3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4C42D46-C7CE-4B1E-AC78-A95A0CA7B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1" y="117988"/>
            <a:ext cx="880968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Rain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53" y="1635892"/>
            <a:ext cx="4443046" cy="4423299"/>
          </a:xfrm>
        </p:spPr>
      </p:pic>
    </p:spTree>
    <p:extLst>
      <p:ext uri="{BB962C8B-B14F-4D97-AF65-F5344CB8AC3E}">
        <p14:creationId xmlns:p14="http://schemas.microsoft.com/office/powerpoint/2010/main" val="293081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Shade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930400"/>
            <a:ext cx="4478215" cy="4579076"/>
          </a:xfrm>
        </p:spPr>
      </p:pic>
    </p:spTree>
    <p:extLst>
      <p:ext uri="{BB962C8B-B14F-4D97-AF65-F5344CB8AC3E}">
        <p14:creationId xmlns:p14="http://schemas.microsoft.com/office/powerpoint/2010/main" val="164054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386" y="14577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 err="1"/>
              <a:t>Sun</a:t>
            </a:r>
            <a:r>
              <a:rPr lang="es-ES" sz="15300" b="1" dirty="0" err="1"/>
              <a:t>shine</a:t>
            </a:r>
            <a:endParaRPr lang="es-ES" sz="72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97" y="2327965"/>
            <a:ext cx="6119447" cy="4200063"/>
          </a:xfrm>
        </p:spPr>
      </p:pic>
    </p:spTree>
    <p:extLst>
      <p:ext uri="{BB962C8B-B14F-4D97-AF65-F5344CB8AC3E}">
        <p14:creationId xmlns:p14="http://schemas.microsoft.com/office/powerpoint/2010/main" val="121936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Sky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35" y="1930400"/>
            <a:ext cx="7369239" cy="3299659"/>
          </a:xfrm>
        </p:spPr>
      </p:pic>
    </p:spTree>
    <p:extLst>
      <p:ext uri="{BB962C8B-B14F-4D97-AF65-F5344CB8AC3E}">
        <p14:creationId xmlns:p14="http://schemas.microsoft.com/office/powerpoint/2010/main" val="4184313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Sneeze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57" y="2181123"/>
            <a:ext cx="6072554" cy="3751876"/>
          </a:xfrm>
        </p:spPr>
      </p:pic>
    </p:spTree>
    <p:extLst>
      <p:ext uri="{BB962C8B-B14F-4D97-AF65-F5344CB8AC3E}">
        <p14:creationId xmlns:p14="http://schemas.microsoft.com/office/powerpoint/2010/main" val="425944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Snow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15" y="2217925"/>
            <a:ext cx="5380892" cy="4030475"/>
          </a:xfrm>
        </p:spPr>
      </p:pic>
    </p:spTree>
    <p:extLst>
      <p:ext uri="{BB962C8B-B14F-4D97-AF65-F5344CB8AC3E}">
        <p14:creationId xmlns:p14="http://schemas.microsoft.com/office/powerpoint/2010/main" val="263347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Wind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10" y="2054250"/>
            <a:ext cx="6336544" cy="3673048"/>
          </a:xfrm>
        </p:spPr>
      </p:pic>
    </p:spTree>
    <p:extLst>
      <p:ext uri="{BB962C8B-B14F-4D97-AF65-F5344CB8AC3E}">
        <p14:creationId xmlns:p14="http://schemas.microsoft.com/office/powerpoint/2010/main" val="35863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Imagen 8" descr="Imagen que contiene persona, pasto, sostener, joven&#10;&#10;Descripción generada automáticamente">
            <a:extLst>
              <a:ext uri="{FF2B5EF4-FFF2-40B4-BE49-F238E27FC236}">
                <a16:creationId xmlns:a16="http://schemas.microsoft.com/office/drawing/2014/main" id="{BE4E559D-C05C-400C-9BC4-4C89918E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t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D71338-A75A-49FC-9A8C-880D2213F36B}"/>
              </a:ext>
            </a:extLst>
          </p:cNvPr>
          <p:cNvSpPr txBox="1"/>
          <p:nvPr/>
        </p:nvSpPr>
        <p:spPr>
          <a:xfrm>
            <a:off x="672365" y="2468939"/>
            <a:ext cx="51746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Unit seven: Environment</a:t>
            </a:r>
          </a:p>
          <a:p>
            <a:r>
              <a:rPr lang="en-US" sz="4400"/>
              <a:t>Part 2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93990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Blow</a:t>
            </a:r>
            <a:endParaRPr lang="es-ES" sz="7200" dirty="0"/>
          </a:p>
        </p:txBody>
      </p:sp>
      <p:pic>
        <p:nvPicPr>
          <p:cNvPr id="8" name="Imagen 7" descr="Imagen que contiene persona, exterior, sostener, joven&#10;&#10;Descripción generada automáticamente">
            <a:extLst>
              <a:ext uri="{FF2B5EF4-FFF2-40B4-BE49-F238E27FC236}">
                <a16:creationId xmlns:a16="http://schemas.microsoft.com/office/drawing/2014/main" id="{8E780989-B147-4C48-8820-51E9B2B7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51" y="1777793"/>
            <a:ext cx="7005175" cy="47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6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Marcador de contenido 7" descr="Una mujer con pelo largo&#10;&#10;Descripción generada automáticamente">
            <a:extLst>
              <a:ext uri="{FF2B5EF4-FFF2-40B4-BE49-F238E27FC236}">
                <a16:creationId xmlns:a16="http://schemas.microsoft.com/office/drawing/2014/main" id="{88C823AC-A5B3-403F-BB34-4AA13CAC0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4" r="18958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dirty="0"/>
              <a:t>Breathe</a:t>
            </a:r>
            <a:endParaRPr lang="en-US" sz="48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936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Cloudy</a:t>
            </a:r>
            <a:endParaRPr lang="es-ES" sz="7200" dirty="0"/>
          </a:p>
        </p:txBody>
      </p:sp>
      <p:pic>
        <p:nvPicPr>
          <p:cNvPr id="10" name="Imagen 9" descr="Nubes en el cielo&#10;&#10;Descripción generada automáticamente">
            <a:extLst>
              <a:ext uri="{FF2B5EF4-FFF2-40B4-BE49-F238E27FC236}">
                <a16:creationId xmlns:a16="http://schemas.microsoft.com/office/drawing/2014/main" id="{5ECC9860-7B2B-4492-9585-CD628EAB6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08" y="1876898"/>
            <a:ext cx="6926904" cy="46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Day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930400"/>
            <a:ext cx="4994031" cy="3726316"/>
          </a:xfrm>
        </p:spPr>
      </p:pic>
    </p:spTree>
    <p:extLst>
      <p:ext uri="{BB962C8B-B14F-4D97-AF65-F5344CB8AC3E}">
        <p14:creationId xmlns:p14="http://schemas.microsoft.com/office/powerpoint/2010/main" val="64344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Fall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773472"/>
            <a:ext cx="4337539" cy="4474928"/>
          </a:xfrm>
        </p:spPr>
      </p:pic>
    </p:spTree>
    <p:extLst>
      <p:ext uri="{BB962C8B-B14F-4D97-AF65-F5344CB8AC3E}">
        <p14:creationId xmlns:p14="http://schemas.microsoft.com/office/powerpoint/2010/main" val="45118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Freeze</a:t>
            </a:r>
            <a:endParaRPr lang="es-ES" sz="7200" dirty="0"/>
          </a:p>
        </p:txBody>
      </p:sp>
      <p:pic>
        <p:nvPicPr>
          <p:cNvPr id="8" name="Imagen 7" descr="Imagen que contiene banca, azul, metal, cerca&#10;&#10;Descripción generada automáticamente">
            <a:extLst>
              <a:ext uri="{FF2B5EF4-FFF2-40B4-BE49-F238E27FC236}">
                <a16:creationId xmlns:a16="http://schemas.microsoft.com/office/drawing/2014/main" id="{0BE7B6D6-27C3-42C4-8F61-42C19387A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6" y="1930400"/>
            <a:ext cx="6611566" cy="43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9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Hole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17" y="2532185"/>
            <a:ext cx="8287024" cy="3141784"/>
          </a:xfrm>
        </p:spPr>
      </p:pic>
    </p:spTree>
    <p:extLst>
      <p:ext uri="{BB962C8B-B14F-4D97-AF65-F5344CB8AC3E}">
        <p14:creationId xmlns:p14="http://schemas.microsoft.com/office/powerpoint/2010/main" val="28469782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</Words>
  <Application>Microsoft Office PowerPoint</Application>
  <PresentationFormat>Panorámica</PresentationFormat>
  <Paragraphs>19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Faceta</vt:lpstr>
      <vt:lpstr>English Vocabulary Beginners </vt:lpstr>
      <vt:lpstr>Presentación de PowerPoint</vt:lpstr>
      <vt:lpstr>Blow</vt:lpstr>
      <vt:lpstr>Breathe</vt:lpstr>
      <vt:lpstr>Cloudy</vt:lpstr>
      <vt:lpstr>Day</vt:lpstr>
      <vt:lpstr>Fall</vt:lpstr>
      <vt:lpstr>Freeze</vt:lpstr>
      <vt:lpstr>Hole</vt:lpstr>
      <vt:lpstr>Jungle</vt:lpstr>
      <vt:lpstr>Lake</vt:lpstr>
      <vt:lpstr>Presentación de PowerPoint</vt:lpstr>
      <vt:lpstr>Rain</vt:lpstr>
      <vt:lpstr>Shade</vt:lpstr>
      <vt:lpstr>Sunshine</vt:lpstr>
      <vt:lpstr>Sky</vt:lpstr>
      <vt:lpstr>Sneeze</vt:lpstr>
      <vt:lpstr>Snow</vt:lpstr>
      <vt:lpstr>Wind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3</cp:revision>
  <dcterms:created xsi:type="dcterms:W3CDTF">2020-08-08T18:17:55Z</dcterms:created>
  <dcterms:modified xsi:type="dcterms:W3CDTF">2020-08-08T18:23:29Z</dcterms:modified>
</cp:coreProperties>
</file>