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826" r:id="rId3"/>
    <p:sldId id="863" r:id="rId4"/>
    <p:sldId id="864" r:id="rId5"/>
    <p:sldId id="865" r:id="rId6"/>
    <p:sldId id="981" r:id="rId7"/>
    <p:sldId id="866" r:id="rId8"/>
    <p:sldId id="867" r:id="rId9"/>
    <p:sldId id="868" r:id="rId10"/>
    <p:sldId id="869" r:id="rId11"/>
    <p:sldId id="870" r:id="rId12"/>
    <p:sldId id="871" r:id="rId13"/>
    <p:sldId id="872" r:id="rId14"/>
    <p:sldId id="873" r:id="rId15"/>
    <p:sldId id="874" r:id="rId16"/>
    <p:sldId id="875" r:id="rId17"/>
    <p:sldId id="876" r:id="rId18"/>
    <p:sldId id="8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08/08/2020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 Beginners 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/>
              <a:t>heat</a:t>
            </a:r>
            <a:r>
              <a:rPr lang="es-MX" dirty="0"/>
              <a:t> </a:t>
            </a:r>
          </a:p>
        </p:txBody>
      </p:sp>
      <p:pic>
        <p:nvPicPr>
          <p:cNvPr id="51204" name="Picture 4" descr="Resultado de imagen para h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12" y="1930400"/>
            <a:ext cx="6616161" cy="441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64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>
                <a:solidFill>
                  <a:schemeClr val="tx1"/>
                </a:solidFill>
              </a:rPr>
              <a:t>river</a:t>
            </a:r>
            <a:r>
              <a:rPr lang="es-MX" dirty="0"/>
              <a:t> </a:t>
            </a:r>
          </a:p>
        </p:txBody>
      </p:sp>
      <p:pic>
        <p:nvPicPr>
          <p:cNvPr id="55298" name="Picture 2" descr="Resultado de imagen para r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03" y="1603938"/>
            <a:ext cx="8103420" cy="397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3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600" dirty="0"/>
              <a:t>rock</a:t>
            </a:r>
            <a:r>
              <a:rPr lang="es-MX" dirty="0"/>
              <a:t> </a:t>
            </a:r>
          </a:p>
        </p:txBody>
      </p:sp>
      <p:pic>
        <p:nvPicPr>
          <p:cNvPr id="56322" name="Picture 2" descr="Resultado de imagen para r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53" y="1823932"/>
            <a:ext cx="6988175" cy="465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946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600" dirty="0"/>
              <a:t>seed</a:t>
            </a:r>
            <a:r>
              <a:rPr lang="es-MX" dirty="0"/>
              <a:t> </a:t>
            </a:r>
          </a:p>
        </p:txBody>
      </p:sp>
      <p:pic>
        <p:nvPicPr>
          <p:cNvPr id="57346" name="Picture 2" descr="Resultado de imagen para s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590524"/>
            <a:ext cx="6683914" cy="458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13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600" dirty="0"/>
              <a:t>smoke</a:t>
            </a:r>
            <a:r>
              <a:rPr lang="es-MX" dirty="0"/>
              <a:t> </a:t>
            </a:r>
          </a:p>
        </p:txBody>
      </p:sp>
      <p:pic>
        <p:nvPicPr>
          <p:cNvPr id="58370" name="Picture 2" descr="Resultado de imagen para smo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058" y="951264"/>
            <a:ext cx="5039503" cy="547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54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8800" dirty="0"/>
              <a:t>soft</a:t>
            </a:r>
            <a:r>
              <a:rPr lang="es-MX" dirty="0"/>
              <a:t> </a:t>
            </a:r>
          </a:p>
        </p:txBody>
      </p:sp>
      <p:pic>
        <p:nvPicPr>
          <p:cNvPr id="59394" name="Picture 2" descr="Resultado de imagen para so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90" y="1930400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11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600" dirty="0"/>
              <a:t>steam</a:t>
            </a:r>
            <a:r>
              <a:rPr lang="es-MX" dirty="0"/>
              <a:t> </a:t>
            </a:r>
          </a:p>
        </p:txBody>
      </p:sp>
      <p:pic>
        <p:nvPicPr>
          <p:cNvPr id="60418" name="Picture 2" descr="Resultado de imagen para steam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8353425" cy="458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798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7200" dirty="0"/>
              <a:t>trunk</a:t>
            </a:r>
            <a:r>
              <a:rPr lang="es-MX" dirty="0"/>
              <a:t>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80" y="956156"/>
            <a:ext cx="3876265" cy="517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69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8000" dirty="0"/>
              <a:t>Volcano</a:t>
            </a:r>
            <a:r>
              <a:rPr lang="es-MX" dirty="0"/>
              <a:t> </a:t>
            </a:r>
          </a:p>
        </p:txBody>
      </p:sp>
      <p:pic>
        <p:nvPicPr>
          <p:cNvPr id="62466" name="Picture 2" descr="http://weknowyourdreams.com/images/volcano/volcano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64" y="1930400"/>
            <a:ext cx="7331075" cy="478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Imagen 8" descr="Imagen que contiene persona, pasto, sostener, joven&#10;&#10;Descripción generada automáticamente">
            <a:extLst>
              <a:ext uri="{FF2B5EF4-FFF2-40B4-BE49-F238E27FC236}">
                <a16:creationId xmlns:a16="http://schemas.microsoft.com/office/drawing/2014/main" id="{BE4E559D-C05C-400C-9BC4-4C89918EE0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9" t="909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4D71338-A75A-49FC-9A8C-880D2213F36B}"/>
              </a:ext>
            </a:extLst>
          </p:cNvPr>
          <p:cNvSpPr txBox="1"/>
          <p:nvPr/>
        </p:nvSpPr>
        <p:spPr>
          <a:xfrm>
            <a:off x="672365" y="2468939"/>
            <a:ext cx="51746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Unit seven: Environment</a:t>
            </a:r>
          </a:p>
          <a:p>
            <a:r>
              <a:rPr lang="en-US" sz="4400"/>
              <a:t>Part 3</a:t>
            </a:r>
            <a:endParaRPr lang="es-MX" sz="4400" dirty="0"/>
          </a:p>
        </p:txBody>
      </p:sp>
    </p:spTree>
    <p:extLst>
      <p:ext uri="{BB962C8B-B14F-4D97-AF65-F5344CB8AC3E}">
        <p14:creationId xmlns:p14="http://schemas.microsoft.com/office/powerpoint/2010/main" val="939906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Imagen 4" descr="Nubes en el cielo&#10;&#10;Descripción generada automáticamente">
            <a:extLst>
              <a:ext uri="{FF2B5EF4-FFF2-40B4-BE49-F238E27FC236}">
                <a16:creationId xmlns:a16="http://schemas.microsoft.com/office/drawing/2014/main" id="{2288ECB7-8BAA-4F24-99BA-BE93CC5E4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1" r="10748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1500" dirty="0"/>
              <a:t>air</a:t>
            </a:r>
            <a:r>
              <a:rPr lang="en-US" sz="4800" dirty="0"/>
              <a:t>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3283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8900" dirty="0"/>
              <a:t>branch</a:t>
            </a:r>
            <a:endParaRPr lang="es-MX" dirty="0"/>
          </a:p>
        </p:txBody>
      </p:sp>
      <p:pic>
        <p:nvPicPr>
          <p:cNvPr id="46082" name="Picture 2" descr="Resultado de imagen para bra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29" y="1930400"/>
            <a:ext cx="10365637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3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/>
              <a:t>experiment</a:t>
            </a:r>
            <a:endParaRPr lang="es-MX" dirty="0"/>
          </a:p>
        </p:txBody>
      </p:sp>
      <p:pic>
        <p:nvPicPr>
          <p:cNvPr id="47106" name="Picture 2" descr="Resultado de imagen para exper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03" y="1930400"/>
            <a:ext cx="6990235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68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1DDB6-4D58-4423-89EA-04282415D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Field</a:t>
            </a:r>
            <a:endParaRPr lang="es-MX" dirty="0"/>
          </a:p>
        </p:txBody>
      </p:sp>
      <p:pic>
        <p:nvPicPr>
          <p:cNvPr id="4" name="Imagen 3" descr="Un campo de pasto&#10;&#10;Descripción generada automáticamente">
            <a:extLst>
              <a:ext uri="{FF2B5EF4-FFF2-40B4-BE49-F238E27FC236}">
                <a16:creationId xmlns:a16="http://schemas.microsoft.com/office/drawing/2014/main" id="{F65240D1-6586-42F2-87F3-59B26367D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1" y="1930400"/>
            <a:ext cx="8410135" cy="473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EA39187-0197-4C1D-BE4A-06B353C7B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E0FD730-D6BC-440A-89CF-7AA0C22C2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1382DE6-64CB-4577-89E8-47941290A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23">
              <a:extLst>
                <a:ext uri="{FF2B5EF4-FFF2-40B4-BE49-F238E27FC236}">
                  <a16:creationId xmlns:a16="http://schemas.microsoft.com/office/drawing/2014/main" id="{3ABD17EF-A676-4770-A8C8-E83BA0230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380D4582-A9DE-4A6E-8537-EFC4F860C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66B8CF3-0959-4E8D-8F3A-AF62F21D9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97D4D559-2783-4E84-BB73-7F51D02357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8834FE36-E841-40B5-9465-1CFC99ED5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1A4197A1-AE79-4DC1-9E3A-845B40BA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6F6688-CBD0-42EE-9B90-25100FE89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EF23F9BB-FC2E-48BA-8E63-A4436C28D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" name="Imagen 9" descr="Una persona surfeando en el mar&#10;&#10;Descripción generada automáticamente">
            <a:extLst>
              <a:ext uri="{FF2B5EF4-FFF2-40B4-BE49-F238E27FC236}">
                <a16:creationId xmlns:a16="http://schemas.microsoft.com/office/drawing/2014/main" id="{2C0A18FB-37F5-4620-90B4-7589390D46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9" r="24264"/>
          <a:stretch/>
        </p:blipFill>
        <p:spPr>
          <a:xfrm>
            <a:off x="4058950" y="-1"/>
            <a:ext cx="4866243" cy="6858001"/>
          </a:xfrm>
          <a:custGeom>
            <a:avLst/>
            <a:gdLst/>
            <a:ahLst/>
            <a:cxnLst/>
            <a:rect l="l" t="t" r="r" b="b"/>
            <a:pathLst>
              <a:path w="4866243" h="6858001">
                <a:moveTo>
                  <a:pt x="379987" y="0"/>
                </a:moveTo>
                <a:lnTo>
                  <a:pt x="3441752" y="0"/>
                </a:lnTo>
                <a:lnTo>
                  <a:pt x="4866243" y="4518556"/>
                </a:lnTo>
                <a:lnTo>
                  <a:pt x="310181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2404534"/>
            <a:ext cx="4054717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/>
              <a:t>Float</a:t>
            </a:r>
            <a:endParaRPr lang="en-US" sz="4800" dirty="0"/>
          </a:p>
        </p:txBody>
      </p:sp>
      <p:pic>
        <p:nvPicPr>
          <p:cNvPr id="6" name="Imagen 5" descr="Imagen que contiene celular, niña, papel, teléfono&#10;&#10;Descripción generada automáticamente">
            <a:extLst>
              <a:ext uri="{FF2B5EF4-FFF2-40B4-BE49-F238E27FC236}">
                <a16:creationId xmlns:a16="http://schemas.microsoft.com/office/drawing/2014/main" id="{B48CC6C1-7411-4B7E-8722-46296B7EB7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9" r="26981"/>
          <a:stretch/>
        </p:blipFill>
        <p:spPr>
          <a:xfrm>
            <a:off x="7160763" y="-1"/>
            <a:ext cx="5028061" cy="6858001"/>
          </a:xfrm>
          <a:custGeom>
            <a:avLst/>
            <a:gdLst/>
            <a:ahLst/>
            <a:cxnLst/>
            <a:rect l="l" t="t" r="r" b="b"/>
            <a:pathLst>
              <a:path w="5028061" h="6858001">
                <a:moveTo>
                  <a:pt x="339940" y="0"/>
                </a:moveTo>
                <a:lnTo>
                  <a:pt x="5028061" y="0"/>
                </a:lnTo>
                <a:lnTo>
                  <a:pt x="5028061" y="6858001"/>
                </a:lnTo>
                <a:lnTo>
                  <a:pt x="0" y="6858001"/>
                </a:lnTo>
                <a:lnTo>
                  <a:pt x="1761483" y="4522467"/>
                </a:lnTo>
                <a:lnTo>
                  <a:pt x="1765287" y="4521267"/>
                </a:lnTo>
                <a:lnTo>
                  <a:pt x="1764431" y="4518557"/>
                </a:lnTo>
                <a:lnTo>
                  <a:pt x="1765286" y="4517424"/>
                </a:lnTo>
                <a:lnTo>
                  <a:pt x="1763696" y="4516225"/>
                </a:lnTo>
                <a:close/>
              </a:path>
            </a:pathLst>
          </a:custGeom>
        </p:spPr>
      </p:pic>
      <p:sp>
        <p:nvSpPr>
          <p:cNvPr id="27" name="Freeform 33">
            <a:extLst>
              <a:ext uri="{FF2B5EF4-FFF2-40B4-BE49-F238E27FC236}">
                <a16:creationId xmlns:a16="http://schemas.microsoft.com/office/drawing/2014/main" id="{5FFF5FE3-4BE3-4883-B621-BCC7F79A8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66095" y="9620"/>
            <a:ext cx="1757770" cy="6871044"/>
          </a:xfrm>
          <a:custGeom>
            <a:avLst/>
            <a:gdLst>
              <a:gd name="connsiteX0" fmla="*/ 0 w 1839432"/>
              <a:gd name="connsiteY0" fmla="*/ 0 h 6889898"/>
              <a:gd name="connsiteX1" fmla="*/ 1839432 w 1839432"/>
              <a:gd name="connsiteY1" fmla="*/ 5741582 h 6889898"/>
              <a:gd name="connsiteX2" fmla="*/ 138223 w 1839432"/>
              <a:gd name="connsiteY2" fmla="*/ 6889898 h 6889898"/>
              <a:gd name="connsiteX3" fmla="*/ 138223 w 1839432"/>
              <a:gd name="connsiteY3" fmla="*/ 6889898 h 6889898"/>
              <a:gd name="connsiteX0" fmla="*/ 229422 w 1701209"/>
              <a:gd name="connsiteY0" fmla="*/ 0 h 6871044"/>
              <a:gd name="connsiteX1" fmla="*/ 1701209 w 1701209"/>
              <a:gd name="connsiteY1" fmla="*/ 5722728 h 6871044"/>
              <a:gd name="connsiteX2" fmla="*/ 0 w 1701209"/>
              <a:gd name="connsiteY2" fmla="*/ 6871044 h 6871044"/>
              <a:gd name="connsiteX3" fmla="*/ 0 w 1701209"/>
              <a:gd name="connsiteY3" fmla="*/ 6871044 h 6871044"/>
              <a:gd name="connsiteX0" fmla="*/ 229422 w 1644648"/>
              <a:gd name="connsiteY0" fmla="*/ 0 h 6871044"/>
              <a:gd name="connsiteX1" fmla="*/ 1644648 w 1644648"/>
              <a:gd name="connsiteY1" fmla="*/ 4478390 h 6871044"/>
              <a:gd name="connsiteX2" fmla="*/ 0 w 1644648"/>
              <a:gd name="connsiteY2" fmla="*/ 6871044 h 6871044"/>
              <a:gd name="connsiteX3" fmla="*/ 0 w 1644648"/>
              <a:gd name="connsiteY3" fmla="*/ 6871044 h 6871044"/>
              <a:gd name="connsiteX0" fmla="*/ 375694 w 1790920"/>
              <a:gd name="connsiteY0" fmla="*/ 0 h 7043462"/>
              <a:gd name="connsiteX1" fmla="*/ 1790920 w 1790920"/>
              <a:gd name="connsiteY1" fmla="*/ 4478390 h 7043462"/>
              <a:gd name="connsiteX2" fmla="*/ 146272 w 1790920"/>
              <a:gd name="connsiteY2" fmla="*/ 6871044 h 7043462"/>
              <a:gd name="connsiteX3" fmla="*/ 61431 w 1790920"/>
              <a:gd name="connsiteY3" fmla="*/ 6852191 h 7043462"/>
              <a:gd name="connsiteX0" fmla="*/ 229422 w 1644648"/>
              <a:gd name="connsiteY0" fmla="*/ 0 h 6871044"/>
              <a:gd name="connsiteX1" fmla="*/ 1644648 w 1644648"/>
              <a:gd name="connsiteY1" fmla="*/ 4478390 h 6871044"/>
              <a:gd name="connsiteX2" fmla="*/ 0 w 1644648"/>
              <a:gd name="connsiteY2" fmla="*/ 6871044 h 6871044"/>
              <a:gd name="connsiteX0" fmla="*/ 342544 w 1757770"/>
              <a:gd name="connsiteY0" fmla="*/ 0 h 6871044"/>
              <a:gd name="connsiteX1" fmla="*/ 1757770 w 1757770"/>
              <a:gd name="connsiteY1" fmla="*/ 4478390 h 6871044"/>
              <a:gd name="connsiteX2" fmla="*/ 0 w 1757770"/>
              <a:gd name="connsiteY2" fmla="*/ 6871044 h 687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7770" h="6871044">
                <a:moveTo>
                  <a:pt x="342544" y="0"/>
                </a:moveTo>
                <a:lnTo>
                  <a:pt x="1757770" y="4478390"/>
                </a:lnTo>
                <a:cubicBezTo>
                  <a:pt x="1209554" y="5275941"/>
                  <a:pt x="288248" y="6475411"/>
                  <a:pt x="0" y="6871044"/>
                </a:cubicBezTo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B7C7B44-2259-4A13-BF03-77E2DC41F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DCEEBD3-9FF2-4C2B-818D-8260B0A78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25">
            <a:extLst>
              <a:ext uri="{FF2B5EF4-FFF2-40B4-BE49-F238E27FC236}">
                <a16:creationId xmlns:a16="http://schemas.microsoft.com/office/drawing/2014/main" id="{1A51775E-07E4-4557-A9CA-D9591D5D4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Isosceles Triangle 24">
            <a:extLst>
              <a:ext uri="{FF2B5EF4-FFF2-40B4-BE49-F238E27FC236}">
                <a16:creationId xmlns:a16="http://schemas.microsoft.com/office/drawing/2014/main" id="{BD52CAFA-5795-42F8-BF45-D693E933D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28EABC85-01F3-4E3E-B568-A8DCCCD91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0E010D23-06C9-4F07-A6C6-2289A8216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818B1222-1879-4E9D-B610-741FB6FED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29">
            <a:extLst>
              <a:ext uri="{FF2B5EF4-FFF2-40B4-BE49-F238E27FC236}">
                <a16:creationId xmlns:a16="http://schemas.microsoft.com/office/drawing/2014/main" id="{6CDD31BD-3A58-46DA-AB95-DF9A2A3F5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2532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6600" dirty="0"/>
              <a:t>fog</a:t>
            </a:r>
            <a:r>
              <a:rPr lang="es-MX" dirty="0"/>
              <a:t> </a:t>
            </a:r>
          </a:p>
        </p:txBody>
      </p:sp>
      <p:pic>
        <p:nvPicPr>
          <p:cNvPr id="4" name="Picture 2" descr="Resultado de imagen para f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683" y="2157174"/>
            <a:ext cx="7590367" cy="37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90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dirty="0"/>
              <a:t>hail</a:t>
            </a:r>
            <a:r>
              <a:rPr lang="es-MX" dirty="0"/>
              <a:t> </a:t>
            </a:r>
          </a:p>
        </p:txBody>
      </p:sp>
      <p:pic>
        <p:nvPicPr>
          <p:cNvPr id="4" name="Picture 2" descr="Resultado de imagen para hail.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30" y="1039493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589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</Words>
  <Application>Microsoft Office PowerPoint</Application>
  <PresentationFormat>Panorámica</PresentationFormat>
  <Paragraphs>19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Wingdings 3</vt:lpstr>
      <vt:lpstr>Faceta</vt:lpstr>
      <vt:lpstr>English Vocabulary Beginners </vt:lpstr>
      <vt:lpstr>Presentación de PowerPoint</vt:lpstr>
      <vt:lpstr>air </vt:lpstr>
      <vt:lpstr>branch</vt:lpstr>
      <vt:lpstr>experiment</vt:lpstr>
      <vt:lpstr>Field</vt:lpstr>
      <vt:lpstr>Float</vt:lpstr>
      <vt:lpstr>fog </vt:lpstr>
      <vt:lpstr>hail </vt:lpstr>
      <vt:lpstr>heat </vt:lpstr>
      <vt:lpstr>river </vt:lpstr>
      <vt:lpstr>rock </vt:lpstr>
      <vt:lpstr>seed </vt:lpstr>
      <vt:lpstr>smoke </vt:lpstr>
      <vt:lpstr>soft </vt:lpstr>
      <vt:lpstr>steam </vt:lpstr>
      <vt:lpstr>trunk </vt:lpstr>
      <vt:lpstr>Volcano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 Beginners </dc:title>
  <dc:creator>ELSA MARISA DAVILA AVILA</dc:creator>
  <cp:lastModifiedBy>ELSA MARISA DAVILA AVILA</cp:lastModifiedBy>
  <cp:revision>3</cp:revision>
  <dcterms:created xsi:type="dcterms:W3CDTF">2020-08-08T18:17:55Z</dcterms:created>
  <dcterms:modified xsi:type="dcterms:W3CDTF">2020-08-08T18:25:21Z</dcterms:modified>
</cp:coreProperties>
</file>