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826" r:id="rId3"/>
    <p:sldId id="878" r:id="rId4"/>
    <p:sldId id="879" r:id="rId5"/>
    <p:sldId id="880" r:id="rId6"/>
    <p:sldId id="881" r:id="rId7"/>
    <p:sldId id="882" r:id="rId8"/>
    <p:sldId id="883" r:id="rId9"/>
    <p:sldId id="884" r:id="rId10"/>
    <p:sldId id="885" r:id="rId11"/>
    <p:sldId id="886" r:id="rId12"/>
    <p:sldId id="887" r:id="rId13"/>
    <p:sldId id="888" r:id="rId14"/>
    <p:sldId id="889" r:id="rId15"/>
    <p:sldId id="890" r:id="rId16"/>
    <p:sldId id="891" r:id="rId17"/>
    <p:sldId id="892" r:id="rId18"/>
    <p:sldId id="893" r:id="rId19"/>
    <p:sldId id="982" r:id="rId20"/>
    <p:sldId id="894" r:id="rId21"/>
    <p:sldId id="89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gas</a:t>
            </a:r>
          </a:p>
        </p:txBody>
      </p:sp>
      <p:pic>
        <p:nvPicPr>
          <p:cNvPr id="6" name="5 Imagen" descr="g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6064" y="1933165"/>
            <a:ext cx="3573643" cy="431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928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island</a:t>
            </a:r>
          </a:p>
        </p:txBody>
      </p:sp>
      <p:pic>
        <p:nvPicPr>
          <p:cNvPr id="5" name="4 Imagen" descr="is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0831" y="1724827"/>
            <a:ext cx="8203474" cy="410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02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hill</a:t>
            </a:r>
          </a:p>
        </p:txBody>
      </p:sp>
      <p:pic>
        <p:nvPicPr>
          <p:cNvPr id="5" name="4 Imagen" descr="hi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5692" y="1530508"/>
            <a:ext cx="6504351" cy="432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59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plant</a:t>
            </a:r>
          </a:p>
        </p:txBody>
      </p:sp>
      <p:pic>
        <p:nvPicPr>
          <p:cNvPr id="5" name="4 Imagen" descr="pla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2751" y="1834970"/>
            <a:ext cx="3125833" cy="487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37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reduce</a:t>
            </a:r>
          </a:p>
        </p:txBody>
      </p:sp>
      <p:pic>
        <p:nvPicPr>
          <p:cNvPr id="6" name="5 Imagen" descr="reduc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281" y="1930400"/>
            <a:ext cx="3451452" cy="438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94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reflect</a:t>
            </a:r>
          </a:p>
        </p:txBody>
      </p:sp>
      <p:pic>
        <p:nvPicPr>
          <p:cNvPr id="5" name="4 Imagen" descr="reflec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44185" y="1626235"/>
            <a:ext cx="2690948" cy="470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882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root</a:t>
            </a:r>
          </a:p>
        </p:txBody>
      </p:sp>
      <p:pic>
        <p:nvPicPr>
          <p:cNvPr id="5" name="4 Imagen" descr="roots-clipart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8962" y="2229122"/>
            <a:ext cx="7114521" cy="336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17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soil</a:t>
            </a:r>
          </a:p>
        </p:txBody>
      </p:sp>
      <p:pic>
        <p:nvPicPr>
          <p:cNvPr id="5" name="4 Imagen" descr="sp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4970" y="1878634"/>
            <a:ext cx="6626679" cy="436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715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spring</a:t>
            </a:r>
          </a:p>
        </p:txBody>
      </p:sp>
      <p:pic>
        <p:nvPicPr>
          <p:cNvPr id="5" name="4 Imagen" descr="spr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6909" y="1930400"/>
            <a:ext cx="7987093" cy="42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70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36CE79-A158-43B6-8B93-2B024AF9D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96" y="2424333"/>
            <a:ext cx="8596668" cy="1320800"/>
          </a:xfrm>
        </p:spPr>
        <p:txBody>
          <a:bodyPr/>
          <a:lstStyle/>
          <a:p>
            <a:r>
              <a:rPr lang="en-US" sz="8000" dirty="0"/>
              <a:t>Stem</a:t>
            </a:r>
            <a:endParaRPr lang="es-MX" dirty="0"/>
          </a:p>
        </p:txBody>
      </p:sp>
      <p:pic>
        <p:nvPicPr>
          <p:cNvPr id="5" name="Imagen 4" descr="Imagen que contiene tabla, fruta, alimentos, flor&#10;&#10;Descripción generada automáticamente">
            <a:extLst>
              <a:ext uri="{FF2B5EF4-FFF2-40B4-BE49-F238E27FC236}">
                <a16:creationId xmlns:a16="http://schemas.microsoft.com/office/drawing/2014/main" id="{F46B84C8-671B-4A1D-A433-DFBA6057F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09" y="407326"/>
            <a:ext cx="4621383" cy="604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56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9" name="Imagen 8" descr="Imagen que contiene persona, pasto, sostener, joven&#10;&#10;Descripción generada automáticamente">
            <a:extLst>
              <a:ext uri="{FF2B5EF4-FFF2-40B4-BE49-F238E27FC236}">
                <a16:creationId xmlns:a16="http://schemas.microsoft.com/office/drawing/2014/main" id="{BE4E559D-C05C-400C-9BC4-4C89918EE0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39" t="909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4D71338-A75A-49FC-9A8C-880D2213F36B}"/>
              </a:ext>
            </a:extLst>
          </p:cNvPr>
          <p:cNvSpPr txBox="1"/>
          <p:nvPr/>
        </p:nvSpPr>
        <p:spPr>
          <a:xfrm>
            <a:off x="672365" y="2468939"/>
            <a:ext cx="517460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Unit seven: Environment</a:t>
            </a:r>
          </a:p>
          <a:p>
            <a:r>
              <a:rPr lang="en-US" sz="4400"/>
              <a:t>Part 4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939906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summer</a:t>
            </a:r>
          </a:p>
        </p:txBody>
      </p:sp>
      <p:pic>
        <p:nvPicPr>
          <p:cNvPr id="5" name="4 Imagen" descr="summ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9904" y="1980588"/>
            <a:ext cx="7621091" cy="426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04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winter</a:t>
            </a:r>
          </a:p>
        </p:txBody>
      </p:sp>
      <p:pic>
        <p:nvPicPr>
          <p:cNvPr id="5" name="4 Imagen" descr="win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9465" y="1649175"/>
            <a:ext cx="6732406" cy="436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4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autumn</a:t>
            </a:r>
          </a:p>
        </p:txBody>
      </p:sp>
      <p:pic>
        <p:nvPicPr>
          <p:cNvPr id="6" name="5 Imagen" descr="autum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8545" y="1653162"/>
            <a:ext cx="7449117" cy="413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96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bottom</a:t>
            </a:r>
          </a:p>
        </p:txBody>
      </p:sp>
      <p:pic>
        <p:nvPicPr>
          <p:cNvPr id="5" name="Imagen 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F32792F-8A49-43DC-9492-DFAFBF1F8E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9"/>
          <a:stretch/>
        </p:blipFill>
        <p:spPr>
          <a:xfrm>
            <a:off x="3549943" y="2062424"/>
            <a:ext cx="3090008" cy="43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16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bright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2ACC50E1-6120-4ABA-8F71-6F8501FFB7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106"/>
          <a:stretch/>
        </p:blipFill>
        <p:spPr>
          <a:xfrm>
            <a:off x="2505060" y="1930400"/>
            <a:ext cx="5998952" cy="378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4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desert</a:t>
            </a:r>
          </a:p>
        </p:txBody>
      </p:sp>
      <p:pic>
        <p:nvPicPr>
          <p:cNvPr id="5" name="4 Imagen" descr="dese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5520" y="1858230"/>
            <a:ext cx="5812018" cy="386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61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Earth</a:t>
            </a:r>
          </a:p>
        </p:txBody>
      </p:sp>
      <p:pic>
        <p:nvPicPr>
          <p:cNvPr id="5" name="4 Imagen" descr="ear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7998" y="1930400"/>
            <a:ext cx="4741817" cy="467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563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evening</a:t>
            </a:r>
          </a:p>
        </p:txBody>
      </p:sp>
      <p:pic>
        <p:nvPicPr>
          <p:cNvPr id="5" name="4 Imagen" descr="evening-clipart-mDyl35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06735" y="1930400"/>
            <a:ext cx="6290899" cy="453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148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flat</a:t>
            </a:r>
          </a:p>
        </p:txBody>
      </p:sp>
      <p:pic>
        <p:nvPicPr>
          <p:cNvPr id="5" name="4 Imagen" descr="fl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86916"/>
            <a:ext cx="9626509" cy="332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102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</Words>
  <Application>Microsoft Office PowerPoint</Application>
  <PresentationFormat>Panorámica</PresentationFormat>
  <Paragraphs>22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Faceta</vt:lpstr>
      <vt:lpstr>English Vocabulary Beginners </vt:lpstr>
      <vt:lpstr>Presentación de PowerPoint</vt:lpstr>
      <vt:lpstr>autumn</vt:lpstr>
      <vt:lpstr>bottom</vt:lpstr>
      <vt:lpstr>bright</vt:lpstr>
      <vt:lpstr>desert</vt:lpstr>
      <vt:lpstr>Earth</vt:lpstr>
      <vt:lpstr>evening</vt:lpstr>
      <vt:lpstr>flat</vt:lpstr>
      <vt:lpstr>gas</vt:lpstr>
      <vt:lpstr>island</vt:lpstr>
      <vt:lpstr>hill</vt:lpstr>
      <vt:lpstr>plant</vt:lpstr>
      <vt:lpstr>reduce</vt:lpstr>
      <vt:lpstr>reflect</vt:lpstr>
      <vt:lpstr>root</vt:lpstr>
      <vt:lpstr>soil</vt:lpstr>
      <vt:lpstr>spring</vt:lpstr>
      <vt:lpstr>Stem</vt:lpstr>
      <vt:lpstr>summer</vt:lpstr>
      <vt:lpstr>winter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 </dc:title>
  <dc:creator>ELSA MARISA DAVILA AVILA</dc:creator>
  <cp:lastModifiedBy>ELSA MARISA DAVILA AVILA</cp:lastModifiedBy>
  <cp:revision>3</cp:revision>
  <dcterms:created xsi:type="dcterms:W3CDTF">2020-08-08T18:17:55Z</dcterms:created>
  <dcterms:modified xsi:type="dcterms:W3CDTF">2020-08-08T18:26:20Z</dcterms:modified>
</cp:coreProperties>
</file>