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80" r:id="rId2"/>
    <p:sldId id="826" r:id="rId3"/>
    <p:sldId id="896" r:id="rId4"/>
    <p:sldId id="897" r:id="rId5"/>
    <p:sldId id="983" r:id="rId6"/>
    <p:sldId id="984" r:id="rId7"/>
    <p:sldId id="985" r:id="rId8"/>
    <p:sldId id="898" r:id="rId9"/>
    <p:sldId id="899" r:id="rId10"/>
    <p:sldId id="900" r:id="rId11"/>
    <p:sldId id="901" r:id="rId12"/>
    <p:sldId id="902" r:id="rId13"/>
    <p:sldId id="986" r:id="rId14"/>
    <p:sldId id="987" r:id="rId15"/>
    <p:sldId id="903" r:id="rId16"/>
    <p:sldId id="904" r:id="rId17"/>
    <p:sldId id="905" r:id="rId18"/>
    <p:sldId id="906" r:id="rId19"/>
    <p:sldId id="907" r:id="rId20"/>
    <p:sldId id="90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CC99"/>
    <a:srgbClr val="80008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92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09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92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447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96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00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2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6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01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43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74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1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61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50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709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659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20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Imagen que contiene computadora, monitor, pantalla&#10;&#10;Descripción generada automáticamente">
            <a:extLst>
              <a:ext uri="{FF2B5EF4-FFF2-40B4-BE49-F238E27FC236}">
                <a16:creationId xmlns:a16="http://schemas.microsoft.com/office/drawing/2014/main" id="{457F569B-BDCE-4CD3-A8C9-07ABC5F1C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8889" b="3944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Isosceles Triangle 82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Parallelogram 84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5" name="Straight Connector 86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88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7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9" name="Isosceles Triangle 94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AA49F-FCAD-4CB9-AAC8-58B2D78F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5400" dirty="0"/>
              <a:t>English Vocabulary Beginners </a:t>
            </a:r>
          </a:p>
        </p:txBody>
      </p:sp>
      <p:sp>
        <p:nvSpPr>
          <p:cNvPr id="2060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/>
              <a:t>Poor</a:t>
            </a:r>
          </a:p>
        </p:txBody>
      </p:sp>
      <p:pic>
        <p:nvPicPr>
          <p:cNvPr id="15" name="Picture 1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1B6E788-93C3-40BD-A17A-67842D345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6492" y="4091780"/>
            <a:ext cx="19053" cy="19053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204E9C6B-9736-4706-82B2-2761FFCBB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060" y="1954872"/>
            <a:ext cx="6283803" cy="363837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68BA452-57D3-4389-92F6-1FD33C247297}"/>
              </a:ext>
            </a:extLst>
          </p:cNvPr>
          <p:cNvCxnSpPr/>
          <p:nvPr/>
        </p:nvCxnSpPr>
        <p:spPr>
          <a:xfrm>
            <a:off x="2705817" y="2116347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835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Rainy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98" y="1930400"/>
            <a:ext cx="4267200" cy="3718308"/>
          </a:xfrm>
        </p:spPr>
      </p:pic>
    </p:spTree>
    <p:extLst>
      <p:ext uri="{BB962C8B-B14F-4D97-AF65-F5344CB8AC3E}">
        <p14:creationId xmlns:p14="http://schemas.microsoft.com/office/powerpoint/2010/main" val="1178821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Season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289" y="1930400"/>
            <a:ext cx="5165100" cy="4183903"/>
          </a:xfrm>
        </p:spPr>
      </p:pic>
    </p:spTree>
    <p:extLst>
      <p:ext uri="{BB962C8B-B14F-4D97-AF65-F5344CB8AC3E}">
        <p14:creationId xmlns:p14="http://schemas.microsoft.com/office/powerpoint/2010/main" val="714281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E2A9EC-9019-487B-9DBF-29F4B7232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Round</a:t>
            </a:r>
            <a:endParaRPr lang="es-MX" dirty="0"/>
          </a:p>
        </p:txBody>
      </p:sp>
      <p:pic>
        <p:nvPicPr>
          <p:cNvPr id="6" name="Imagen 5" descr="Imagen que contiene muebles, tabla, taburete, mesa&#10;&#10;Descripción generada automáticamente">
            <a:extLst>
              <a:ext uri="{FF2B5EF4-FFF2-40B4-BE49-F238E27FC236}">
                <a16:creationId xmlns:a16="http://schemas.microsoft.com/office/drawing/2014/main" id="{33BAB4E0-9B9E-45D4-B2F5-679D7CF4D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71" y="2666414"/>
            <a:ext cx="3429000" cy="3429000"/>
          </a:xfrm>
          <a:prstGeom prst="rect">
            <a:avLst/>
          </a:prstGeom>
        </p:spPr>
      </p:pic>
      <p:pic>
        <p:nvPicPr>
          <p:cNvPr id="8" name="Imagen 7" descr="Flor de color morado&#10;&#10;Descripción generada automáticamente">
            <a:extLst>
              <a:ext uri="{FF2B5EF4-FFF2-40B4-BE49-F238E27FC236}">
                <a16:creationId xmlns:a16="http://schemas.microsoft.com/office/drawing/2014/main" id="{CD6BD1CF-447E-49F2-8C2A-E5BAED315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207" y="609600"/>
            <a:ext cx="4113628" cy="411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09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1C1B57-3901-4EEA-945E-97888FF44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Seasons</a:t>
            </a:r>
            <a:endParaRPr lang="es-MX" dirty="0"/>
          </a:p>
        </p:txBody>
      </p:sp>
      <p:pic>
        <p:nvPicPr>
          <p:cNvPr id="5" name="Imagen 4" descr="Imagen que contiene foto, pasto, diferente, verde&#10;&#10;Descripción generada automáticamente">
            <a:extLst>
              <a:ext uri="{FF2B5EF4-FFF2-40B4-BE49-F238E27FC236}">
                <a16:creationId xmlns:a16="http://schemas.microsoft.com/office/drawing/2014/main" id="{AA5F8112-3F15-416F-9C60-E8D663EFA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02" y="1758070"/>
            <a:ext cx="7301132" cy="486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97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/>
              <a:t>Storm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670" y="1930400"/>
            <a:ext cx="4443045" cy="4707997"/>
          </a:xfrm>
        </p:spPr>
      </p:pic>
    </p:spTree>
    <p:extLst>
      <p:ext uri="{BB962C8B-B14F-4D97-AF65-F5344CB8AC3E}">
        <p14:creationId xmlns:p14="http://schemas.microsoft.com/office/powerpoint/2010/main" val="4153386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Tool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63" y="2033394"/>
            <a:ext cx="4560276" cy="4358993"/>
          </a:xfrm>
        </p:spPr>
      </p:pic>
    </p:spTree>
    <p:extLst>
      <p:ext uri="{BB962C8B-B14F-4D97-AF65-F5344CB8AC3E}">
        <p14:creationId xmlns:p14="http://schemas.microsoft.com/office/powerpoint/2010/main" val="3086319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Underground</a:t>
            </a:r>
            <a:endParaRPr lang="es-ES" sz="7200" dirty="0"/>
          </a:p>
        </p:txBody>
      </p:sp>
      <p:pic>
        <p:nvPicPr>
          <p:cNvPr id="8" name="Marcador de contenido 7" descr="Imagen que contiene exterior, agua, pájaro, café&#10;&#10;Descripción generada automáticamente">
            <a:extLst>
              <a:ext uri="{FF2B5EF4-FFF2-40B4-BE49-F238E27FC236}">
                <a16:creationId xmlns:a16="http://schemas.microsoft.com/office/drawing/2014/main" id="{A2E1FB3D-C174-4AAE-AD63-63E4F1B8D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64" y="1816032"/>
            <a:ext cx="7693010" cy="5121019"/>
          </a:xfrm>
        </p:spPr>
      </p:pic>
    </p:spTree>
    <p:extLst>
      <p:ext uri="{BB962C8B-B14F-4D97-AF65-F5344CB8AC3E}">
        <p14:creationId xmlns:p14="http://schemas.microsoft.com/office/powerpoint/2010/main" val="3819771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Warm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4"/>
          <a:stretch/>
        </p:blipFill>
        <p:spPr>
          <a:xfrm>
            <a:off x="2917998" y="1930401"/>
            <a:ext cx="4325815" cy="4318000"/>
          </a:xfrm>
        </p:spPr>
      </p:pic>
    </p:spTree>
    <p:extLst>
      <p:ext uri="{BB962C8B-B14F-4D97-AF65-F5344CB8AC3E}">
        <p14:creationId xmlns:p14="http://schemas.microsoft.com/office/powerpoint/2010/main" val="3120767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Waterfall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155" y="1634189"/>
            <a:ext cx="4443046" cy="4583777"/>
          </a:xfrm>
        </p:spPr>
      </p:pic>
    </p:spTree>
    <p:extLst>
      <p:ext uri="{BB962C8B-B14F-4D97-AF65-F5344CB8AC3E}">
        <p14:creationId xmlns:p14="http://schemas.microsoft.com/office/powerpoint/2010/main" val="181250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Imagen 8" descr="Imagen que contiene persona, pasto, sostener, joven&#10;&#10;Descripción generada automáticamente">
            <a:extLst>
              <a:ext uri="{FF2B5EF4-FFF2-40B4-BE49-F238E27FC236}">
                <a16:creationId xmlns:a16="http://schemas.microsoft.com/office/drawing/2014/main" id="{BE4E559D-C05C-400C-9BC4-4C89918EE0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9" t="909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4D71338-A75A-49FC-9A8C-880D2213F36B}"/>
              </a:ext>
            </a:extLst>
          </p:cNvPr>
          <p:cNvSpPr txBox="1"/>
          <p:nvPr/>
        </p:nvSpPr>
        <p:spPr>
          <a:xfrm>
            <a:off x="672365" y="2468939"/>
            <a:ext cx="51746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Unit seven: Environment</a:t>
            </a:r>
          </a:p>
          <a:p>
            <a:r>
              <a:rPr lang="en-US" sz="4400"/>
              <a:t>Part 5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939906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Windy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76" y="1697163"/>
            <a:ext cx="5621767" cy="3943628"/>
          </a:xfrm>
        </p:spPr>
      </p:pic>
    </p:spTree>
    <p:extLst>
      <p:ext uri="{BB962C8B-B14F-4D97-AF65-F5344CB8AC3E}">
        <p14:creationId xmlns:p14="http://schemas.microsoft.com/office/powerpoint/2010/main" val="14418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Between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85" b="6385"/>
          <a:stretch/>
        </p:blipFill>
        <p:spPr>
          <a:xfrm>
            <a:off x="2420097" y="2095372"/>
            <a:ext cx="5111141" cy="3903785"/>
          </a:xfrm>
        </p:spPr>
      </p:pic>
    </p:spTree>
    <p:extLst>
      <p:ext uri="{BB962C8B-B14F-4D97-AF65-F5344CB8AC3E}">
        <p14:creationId xmlns:p14="http://schemas.microsoft.com/office/powerpoint/2010/main" val="2421359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Difference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6"/>
          <a:stretch/>
        </p:blipFill>
        <p:spPr>
          <a:xfrm>
            <a:off x="2917998" y="1930400"/>
            <a:ext cx="4232030" cy="4139096"/>
          </a:xfrm>
        </p:spPr>
      </p:pic>
    </p:spTree>
    <p:extLst>
      <p:ext uri="{BB962C8B-B14F-4D97-AF65-F5344CB8AC3E}">
        <p14:creationId xmlns:p14="http://schemas.microsoft.com/office/powerpoint/2010/main" val="3790853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E2142F-D7D4-4151-A00E-4B0BA583E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900" dirty="0"/>
              <a:t>Edge</a:t>
            </a:r>
            <a:br>
              <a:rPr lang="en-US" dirty="0"/>
            </a:br>
            <a:endParaRPr lang="es-MX" dirty="0"/>
          </a:p>
        </p:txBody>
      </p:sp>
      <p:pic>
        <p:nvPicPr>
          <p:cNvPr id="5" name="Imagen 4" descr="Imagen que contiene muebles, tabla, hecho de madera, cama&#10;&#10;Descripción generada automáticamente">
            <a:extLst>
              <a:ext uri="{FF2B5EF4-FFF2-40B4-BE49-F238E27FC236}">
                <a16:creationId xmlns:a16="http://schemas.microsoft.com/office/drawing/2014/main" id="{A0D59B95-C76F-4477-A720-5798E11BB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811" y="1930400"/>
            <a:ext cx="5921127" cy="416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50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20D5E5-A4BA-4AFF-A2F5-BF1A22EC1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Energy</a:t>
            </a:r>
            <a:endParaRPr lang="es-MX" dirty="0"/>
          </a:p>
        </p:txBody>
      </p:sp>
      <p:pic>
        <p:nvPicPr>
          <p:cNvPr id="5" name="Imagen 4" descr="Imagen que contiene exterior, agua, barco, tabla&#10;&#10;Descripción generada automáticamente">
            <a:extLst>
              <a:ext uri="{FF2B5EF4-FFF2-40B4-BE49-F238E27FC236}">
                <a16:creationId xmlns:a16="http://schemas.microsoft.com/office/drawing/2014/main" id="{E2F0E392-9043-4A60-BFF1-C72FFD841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18" y="2053956"/>
            <a:ext cx="66675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6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46D241-E778-4BDD-BE39-9AADC1558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Flow</a:t>
            </a:r>
            <a:endParaRPr lang="es-MX" dirty="0"/>
          </a:p>
        </p:txBody>
      </p:sp>
      <p:pic>
        <p:nvPicPr>
          <p:cNvPr id="6" name="Imagen 5" descr="Imagen que contiene agua, cepillo&#10;&#10;Descripción generada automáticamente">
            <a:extLst>
              <a:ext uri="{FF2B5EF4-FFF2-40B4-BE49-F238E27FC236}">
                <a16:creationId xmlns:a16="http://schemas.microsoft.com/office/drawing/2014/main" id="{227A1B25-56B7-4902-A67B-E85909E34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74" y="3264031"/>
            <a:ext cx="5000912" cy="3339479"/>
          </a:xfrm>
          <a:prstGeom prst="rect">
            <a:avLst/>
          </a:prstGeom>
        </p:spPr>
      </p:pic>
      <p:pic>
        <p:nvPicPr>
          <p:cNvPr id="8" name="Imagen 7" descr="Mujer con cabello largo&#10;&#10;Descripción generada automáticamente">
            <a:extLst>
              <a:ext uri="{FF2B5EF4-FFF2-40B4-BE49-F238E27FC236}">
                <a16:creationId xmlns:a16="http://schemas.microsoft.com/office/drawing/2014/main" id="{5FCAA045-2C71-4374-96F6-957E0B345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505" y="254490"/>
            <a:ext cx="5114497" cy="296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45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Ground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34" y="2456446"/>
            <a:ext cx="9938107" cy="3074909"/>
          </a:xfrm>
        </p:spPr>
      </p:pic>
    </p:spTree>
    <p:extLst>
      <p:ext uri="{BB962C8B-B14F-4D97-AF65-F5344CB8AC3E}">
        <p14:creationId xmlns:p14="http://schemas.microsoft.com/office/powerpoint/2010/main" val="3454479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Plastic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91" y="1930400"/>
            <a:ext cx="2872154" cy="4743158"/>
          </a:xfrm>
        </p:spPr>
      </p:pic>
    </p:spTree>
    <p:extLst>
      <p:ext uri="{BB962C8B-B14F-4D97-AF65-F5344CB8AC3E}">
        <p14:creationId xmlns:p14="http://schemas.microsoft.com/office/powerpoint/2010/main" val="103487643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28</Words>
  <Application>Microsoft Office PowerPoint</Application>
  <PresentationFormat>Panorámica</PresentationFormat>
  <Paragraphs>21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Faceta</vt:lpstr>
      <vt:lpstr>English Vocabulary Beginners </vt:lpstr>
      <vt:lpstr>Presentación de PowerPoint</vt:lpstr>
      <vt:lpstr>Between</vt:lpstr>
      <vt:lpstr>Difference</vt:lpstr>
      <vt:lpstr>Edge </vt:lpstr>
      <vt:lpstr>Energy</vt:lpstr>
      <vt:lpstr>Flow</vt:lpstr>
      <vt:lpstr>Ground</vt:lpstr>
      <vt:lpstr>Plastic</vt:lpstr>
      <vt:lpstr>Poor</vt:lpstr>
      <vt:lpstr>Rainy</vt:lpstr>
      <vt:lpstr>Season</vt:lpstr>
      <vt:lpstr>Round</vt:lpstr>
      <vt:lpstr>Seasons</vt:lpstr>
      <vt:lpstr>Storm</vt:lpstr>
      <vt:lpstr>Tool</vt:lpstr>
      <vt:lpstr>Underground</vt:lpstr>
      <vt:lpstr>Warm</vt:lpstr>
      <vt:lpstr>Waterfall</vt:lpstr>
      <vt:lpstr>Windy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 Beginners </dc:title>
  <dc:creator>ELSA MARISA DAVILA AVILA</dc:creator>
  <cp:lastModifiedBy>ELSA MARISA DAVILA AVILA</cp:lastModifiedBy>
  <cp:revision>3</cp:revision>
  <dcterms:created xsi:type="dcterms:W3CDTF">2020-08-08T18:17:55Z</dcterms:created>
  <dcterms:modified xsi:type="dcterms:W3CDTF">2020-08-08T18:26:56Z</dcterms:modified>
</cp:coreProperties>
</file>