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826" r:id="rId3"/>
    <p:sldId id="360" r:id="rId4"/>
    <p:sldId id="988" r:id="rId5"/>
    <p:sldId id="371" r:id="rId6"/>
    <p:sldId id="370" r:id="rId7"/>
    <p:sldId id="369" r:id="rId8"/>
    <p:sldId id="368" r:id="rId9"/>
    <p:sldId id="367" r:id="rId10"/>
    <p:sldId id="365" r:id="rId11"/>
    <p:sldId id="364" r:id="rId12"/>
    <p:sldId id="363" r:id="rId13"/>
    <p:sldId id="362" r:id="rId14"/>
    <p:sldId id="3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/>
              <a:t>Wave</a:t>
            </a:r>
            <a:endParaRPr lang="es-E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48" y="1930400"/>
            <a:ext cx="6256000" cy="42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7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Weather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03" y="2195270"/>
            <a:ext cx="6084168" cy="405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62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/>
              <a:t>Wide</a:t>
            </a: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65" y="2463688"/>
            <a:ext cx="6534472" cy="408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33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/>
              <a:t>Wood</a:t>
            </a: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71" y="2673964"/>
            <a:ext cx="6588554" cy="330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24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World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599991"/>
            <a:ext cx="48245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4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Imagen 8" descr="Imagen que contiene persona, pasto, sostener, joven&#10;&#10;Descripción generada automáticamente">
            <a:extLst>
              <a:ext uri="{FF2B5EF4-FFF2-40B4-BE49-F238E27FC236}">
                <a16:creationId xmlns:a16="http://schemas.microsoft.com/office/drawing/2014/main" id="{BE4E559D-C05C-400C-9BC4-4C89918EE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t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D71338-A75A-49FC-9A8C-880D2213F36B}"/>
              </a:ext>
            </a:extLst>
          </p:cNvPr>
          <p:cNvSpPr txBox="1"/>
          <p:nvPr/>
        </p:nvSpPr>
        <p:spPr>
          <a:xfrm>
            <a:off x="672365" y="2468939"/>
            <a:ext cx="51746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Unit seven: Environment</a:t>
            </a:r>
          </a:p>
          <a:p>
            <a:r>
              <a:rPr lang="en-US" sz="4400" dirty="0"/>
              <a:t>Part 6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93990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Corner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12" y="2041375"/>
            <a:ext cx="5885259" cy="440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63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Marcador de contenido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4D3A1023-77D0-4F6E-B4E1-2CEC17187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t="4626" r="6821" b="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EB78EC-68BD-4089-8C36-27552116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70" y="1749003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/>
              <a:t>Ladder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4733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Nature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70" y="2100132"/>
            <a:ext cx="56197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0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Oxygen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0" y="2370923"/>
            <a:ext cx="7711791" cy="415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3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Period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55" y="2629466"/>
            <a:ext cx="4691211" cy="361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77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/>
              <a:t>Prepare</a:t>
            </a:r>
            <a:endParaRPr lang="es-E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3" y="2903736"/>
            <a:ext cx="6143625" cy="202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35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Thick  / Thin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65" y="1930400"/>
            <a:ext cx="41402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1615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</Words>
  <Application>Microsoft Office PowerPoint</Application>
  <PresentationFormat>Panorámica</PresentationFormat>
  <Paragraphs>15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English Vocabulary Beginners </vt:lpstr>
      <vt:lpstr>Presentación de PowerPoint</vt:lpstr>
      <vt:lpstr>Corner</vt:lpstr>
      <vt:lpstr>Ladder</vt:lpstr>
      <vt:lpstr>Nature</vt:lpstr>
      <vt:lpstr>Oxygen</vt:lpstr>
      <vt:lpstr>Period</vt:lpstr>
      <vt:lpstr>Prepare</vt:lpstr>
      <vt:lpstr>Thick  / Thin</vt:lpstr>
      <vt:lpstr>Wave</vt:lpstr>
      <vt:lpstr>Weather</vt:lpstr>
      <vt:lpstr>Wide</vt:lpstr>
      <vt:lpstr>Wood</vt:lpstr>
      <vt:lpstr>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3</cp:revision>
  <dcterms:created xsi:type="dcterms:W3CDTF">2020-08-08T18:17:55Z</dcterms:created>
  <dcterms:modified xsi:type="dcterms:W3CDTF">2020-08-08T18:27:29Z</dcterms:modified>
</cp:coreProperties>
</file>