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910" r:id="rId3"/>
    <p:sldId id="911" r:id="rId4"/>
    <p:sldId id="912" r:id="rId5"/>
    <p:sldId id="913" r:id="rId6"/>
    <p:sldId id="914" r:id="rId7"/>
    <p:sldId id="915" r:id="rId8"/>
    <p:sldId id="916" r:id="rId9"/>
    <p:sldId id="917" r:id="rId10"/>
    <p:sldId id="918" r:id="rId11"/>
    <p:sldId id="919" r:id="rId12"/>
    <p:sldId id="920" r:id="rId13"/>
    <p:sldId id="921" r:id="rId14"/>
    <p:sldId id="922" r:id="rId15"/>
    <p:sldId id="923" r:id="rId16"/>
    <p:sldId id="924" r:id="rId17"/>
    <p:sldId id="925" r:id="rId18"/>
    <p:sldId id="926" r:id="rId19"/>
    <p:sldId id="927" r:id="rId20"/>
    <p:sldId id="942" r:id="rId21"/>
    <p:sldId id="982" r:id="rId22"/>
    <p:sldId id="943" r:id="rId23"/>
    <p:sldId id="984" r:id="rId24"/>
    <p:sldId id="94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 Beginners 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60FD6919-00A1-4FA0-9540-D9925DD2E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98" r="1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264" y="130924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Jump</a:t>
            </a:r>
          </a:p>
        </p:txBody>
      </p:sp>
    </p:spTree>
    <p:extLst>
      <p:ext uri="{BB962C8B-B14F-4D97-AF65-F5344CB8AC3E}">
        <p14:creationId xmlns:p14="http://schemas.microsoft.com/office/powerpoint/2010/main" val="136823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Kick</a:t>
            </a:r>
            <a:endParaRPr lang="es-MX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3392A42-3BF6-472B-AA09-246654C26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998" y="1515741"/>
            <a:ext cx="4340388" cy="3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40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Look</a:t>
            </a:r>
          </a:p>
        </p:txBody>
      </p:sp>
      <p:pic>
        <p:nvPicPr>
          <p:cNvPr id="13314" name="Picture 2" descr="Resultado de imagen para look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13" y="1632254"/>
            <a:ext cx="6774910" cy="390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879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Map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Imagen 4" descr="Imagen que contiene mapa, texto&#10;&#10;Descripción generada automáticamente">
            <a:extLst>
              <a:ext uri="{FF2B5EF4-FFF2-40B4-BE49-F238E27FC236}">
                <a16:creationId xmlns:a16="http://schemas.microsoft.com/office/drawing/2014/main" id="{15438C77-25D3-4782-908D-06EEA5A795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r="9657" b="-1"/>
          <a:stretch/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14338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4" r="1" b="18887"/>
          <a:stretch/>
        </p:blipFill>
        <p:spPr bwMode="auto">
          <a:xfrm>
            <a:off x="6141719" y="-683"/>
            <a:ext cx="6050280" cy="40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545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Pirate</a:t>
            </a:r>
            <a:endParaRPr lang="es-MX" dirty="0"/>
          </a:p>
        </p:txBody>
      </p:sp>
      <p:pic>
        <p:nvPicPr>
          <p:cNvPr id="15362" name="Picture 2" descr="Resultado de imagen para pi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112" y="103239"/>
            <a:ext cx="5091112" cy="722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62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Pretty</a:t>
            </a:r>
            <a:endParaRPr lang="es-MX" dirty="0"/>
          </a:p>
        </p:txBody>
      </p:sp>
      <p:pic>
        <p:nvPicPr>
          <p:cNvPr id="15364" name="Picture 4" descr="The Perils of the Pretty Child">
            <a:extLst>
              <a:ext uri="{FF2B5EF4-FFF2-40B4-BE49-F238E27FC236}">
                <a16:creationId xmlns:a16="http://schemas.microsoft.com/office/drawing/2014/main" id="{34EF853D-A8FE-45B4-8ABF-1784B3AEA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470" y="1502031"/>
            <a:ext cx="4724246" cy="472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60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Scared</a:t>
            </a:r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258" y="1270000"/>
            <a:ext cx="7041061" cy="52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23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Search</a:t>
            </a:r>
            <a:endParaRPr lang="es-MX" dirty="0"/>
          </a:p>
        </p:txBody>
      </p:sp>
      <p:pic>
        <p:nvPicPr>
          <p:cNvPr id="17410" name="Picture 2" descr="Resultado de imagen para searc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48" y="1563329"/>
            <a:ext cx="6026116" cy="45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609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Treasure</a:t>
            </a:r>
            <a:endParaRPr lang="es-MX" dirty="0"/>
          </a:p>
        </p:txBody>
      </p:sp>
      <p:pic>
        <p:nvPicPr>
          <p:cNvPr id="18434" name="Picture 2" descr="Resultado de imagen para trea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8" y="402248"/>
            <a:ext cx="5181600" cy="605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02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600" dirty="0" err="1"/>
              <a:t>Ugly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16" y="1023956"/>
            <a:ext cx="3540370" cy="4421059"/>
          </a:xfrm>
        </p:spPr>
      </p:pic>
    </p:spTree>
    <p:extLst>
      <p:ext uri="{BB962C8B-B14F-4D97-AF65-F5344CB8AC3E}">
        <p14:creationId xmlns:p14="http://schemas.microsoft.com/office/powerpoint/2010/main" val="261715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36021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9600" dirty="0">
              <a:latin typeface="KG Second Chances Sketch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1D28D98-7C26-475D-B84C-C3503C577D5C}"/>
              </a:ext>
            </a:extLst>
          </p:cNvPr>
          <p:cNvSpPr txBox="1"/>
          <p:nvPr/>
        </p:nvSpPr>
        <p:spPr>
          <a:xfrm>
            <a:off x="499971" y="612691"/>
            <a:ext cx="7139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Unit eight: Adventure</a:t>
            </a:r>
          </a:p>
          <a:p>
            <a:r>
              <a:rPr lang="en-US" sz="3600" dirty="0"/>
              <a:t>Part 1 </a:t>
            </a:r>
            <a:endParaRPr lang="es-MX" sz="3600" dirty="0"/>
          </a:p>
        </p:txBody>
      </p:sp>
      <p:pic>
        <p:nvPicPr>
          <p:cNvPr id="8" name="Imagen 7" descr="Un hombre parado en una montaña&#10;&#10;Descripción generada automáticamente">
            <a:extLst>
              <a:ext uri="{FF2B5EF4-FFF2-40B4-BE49-F238E27FC236}">
                <a16:creationId xmlns:a16="http://schemas.microsoft.com/office/drawing/2014/main" id="{848D27BB-B335-4E0A-A7AC-5CBBC50802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6" b="7641"/>
          <a:stretch/>
        </p:blipFill>
        <p:spPr>
          <a:xfrm>
            <a:off x="-24581" y="2148712"/>
            <a:ext cx="12192000" cy="47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40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600" dirty="0" err="1"/>
              <a:t>Roof</a:t>
            </a:r>
            <a:endParaRPr lang="es-MX" dirty="0"/>
          </a:p>
        </p:txBody>
      </p:sp>
      <p:sp>
        <p:nvSpPr>
          <p:cNvPr id="4" name="AutoShape 2" descr="Resultado de imagen para roof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300" y="1930400"/>
            <a:ext cx="7366736" cy="464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2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F65D2-6906-4F6D-9AFF-FA186A95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9772"/>
            <a:ext cx="8596668" cy="1320800"/>
          </a:xfrm>
        </p:spPr>
        <p:txBody>
          <a:bodyPr/>
          <a:lstStyle/>
          <a:p>
            <a:r>
              <a:rPr lang="en-US" sz="6000" dirty="0"/>
              <a:t>Say</a:t>
            </a:r>
            <a:endParaRPr lang="es-MX" dirty="0"/>
          </a:p>
        </p:txBody>
      </p:sp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D0ECD18C-8215-4222-8D22-35D4799DC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84" y="1280159"/>
            <a:ext cx="6986954" cy="52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81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dirty="0"/>
              <a:t>Shadow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28" y="1477516"/>
            <a:ext cx="7596480" cy="505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73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E89B8-82E8-41B2-9F0D-746BE430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Soldier</a:t>
            </a:r>
            <a:endParaRPr lang="es-MX" dirty="0"/>
          </a:p>
        </p:txBody>
      </p:sp>
      <p:pic>
        <p:nvPicPr>
          <p:cNvPr id="5" name="Marcador de contenido 4" descr="Imagen que contiene pasto, exterior, persona, uniforme militar&#10;&#10;Descripción generada automáticamente">
            <a:extLst>
              <a:ext uri="{FF2B5EF4-FFF2-40B4-BE49-F238E27FC236}">
                <a16:creationId xmlns:a16="http://schemas.microsoft.com/office/drawing/2014/main" id="{EF558F23-8DF9-4D09-B698-04DED907C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13" y="1212128"/>
            <a:ext cx="4213891" cy="5315281"/>
          </a:xfrm>
        </p:spPr>
      </p:pic>
    </p:spTree>
    <p:extLst>
      <p:ext uri="{BB962C8B-B14F-4D97-AF65-F5344CB8AC3E}">
        <p14:creationId xmlns:p14="http://schemas.microsoft.com/office/powerpoint/2010/main" val="503854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000" dirty="0" err="1"/>
              <a:t>Splash</a:t>
            </a:r>
            <a:endParaRPr lang="es-MX" dirty="0"/>
          </a:p>
        </p:txBody>
      </p:sp>
      <p:pic>
        <p:nvPicPr>
          <p:cNvPr id="36866" name="Picture 2" descr="Resultado de imagen para splas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00" y="1930400"/>
            <a:ext cx="7647364" cy="435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4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7200" dirty="0"/>
              <a:t>Bell</a:t>
            </a:r>
            <a:endParaRPr lang="es-MX" dirty="0"/>
          </a:p>
        </p:txBody>
      </p:sp>
      <p:pic>
        <p:nvPicPr>
          <p:cNvPr id="1026" name="Picture 2" descr="Resultado de imagen para b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39" y="29307"/>
            <a:ext cx="6700911" cy="670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9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Resultado de imagen para br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" r="51709" b="-1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Brave</a:t>
            </a:r>
          </a:p>
        </p:txBody>
      </p:sp>
    </p:spTree>
    <p:extLst>
      <p:ext uri="{BB962C8B-B14F-4D97-AF65-F5344CB8AC3E}">
        <p14:creationId xmlns:p14="http://schemas.microsoft.com/office/powerpoint/2010/main" val="206522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Dance</a:t>
            </a:r>
          </a:p>
        </p:txBody>
      </p:sp>
      <p:pic>
        <p:nvPicPr>
          <p:cNvPr id="6" name="Imagen 5" descr="Imagen que contiene hombre, fútbol, jugando, joven&#10;&#10;Descripción generada automáticamente">
            <a:extLst>
              <a:ext uri="{FF2B5EF4-FFF2-40B4-BE49-F238E27FC236}">
                <a16:creationId xmlns:a16="http://schemas.microsoft.com/office/drawing/2014/main" id="{0BCB8D4A-385C-42CE-AE0E-620025D7B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52" y="1473916"/>
            <a:ext cx="8010832" cy="450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5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Dig</a:t>
            </a:r>
            <a:endParaRPr lang="es-MX" dirty="0"/>
          </a:p>
        </p:txBody>
      </p:sp>
      <p:pic>
        <p:nvPicPr>
          <p:cNvPr id="5122" name="Picture 2" descr="Resultado de imagen para di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02" y="1161538"/>
            <a:ext cx="7322532" cy="478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8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48" y="783080"/>
            <a:ext cx="19699704" cy="2423465"/>
          </a:xfrm>
        </p:spPr>
        <p:txBody>
          <a:bodyPr/>
          <a:lstStyle/>
          <a:p>
            <a:r>
              <a:rPr lang="es-MX" dirty="0"/>
              <a:t>Down</a:t>
            </a:r>
          </a:p>
        </p:txBody>
      </p:sp>
      <p:pic>
        <p:nvPicPr>
          <p:cNvPr id="6146" name="Picture 2" descr="Resultado de imagen para d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-800100"/>
            <a:ext cx="8381999" cy="838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7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532437"/>
            <a:ext cx="10515600" cy="1325563"/>
          </a:xfrm>
        </p:spPr>
        <p:txBody>
          <a:bodyPr/>
          <a:lstStyle/>
          <a:p>
            <a:r>
              <a:rPr lang="es-MX" dirty="0" err="1"/>
              <a:t>Hide</a:t>
            </a:r>
            <a:endParaRPr lang="es-MX" dirty="0"/>
          </a:p>
        </p:txBody>
      </p:sp>
      <p:pic>
        <p:nvPicPr>
          <p:cNvPr id="7170" name="Picture 2" descr="Resultado de imagen para hid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64" y="365125"/>
            <a:ext cx="10759336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2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287000" cy="1325563"/>
          </a:xfrm>
        </p:spPr>
        <p:txBody>
          <a:bodyPr/>
          <a:lstStyle/>
          <a:p>
            <a:r>
              <a:rPr lang="es-MX" dirty="0"/>
              <a:t>Hot                                             </a:t>
            </a:r>
            <a:r>
              <a:rPr lang="es-MX" dirty="0" err="1"/>
              <a:t>Cold</a:t>
            </a:r>
            <a:endParaRPr lang="es-MX" dirty="0"/>
          </a:p>
        </p:txBody>
      </p:sp>
      <p:pic>
        <p:nvPicPr>
          <p:cNvPr id="10242" name="Picture 2" descr="Resultado de imagen para hot wea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282"/>
            <a:ext cx="6142849" cy="278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sultado de imagen para cold wea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1" y="1753079"/>
            <a:ext cx="5195889" cy="38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32</Words>
  <Application>Microsoft Office PowerPoint</Application>
  <PresentationFormat>Panorámica</PresentationFormat>
  <Paragraphs>25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KG Second Chances Sketch</vt:lpstr>
      <vt:lpstr>Trebuchet MS</vt:lpstr>
      <vt:lpstr>Wingdings 3</vt:lpstr>
      <vt:lpstr>Faceta</vt:lpstr>
      <vt:lpstr>English Vocabulary Beginners </vt:lpstr>
      <vt:lpstr>Presentación de PowerPoint</vt:lpstr>
      <vt:lpstr>Bell</vt:lpstr>
      <vt:lpstr>Brave</vt:lpstr>
      <vt:lpstr>Dance</vt:lpstr>
      <vt:lpstr>Dig</vt:lpstr>
      <vt:lpstr>Down</vt:lpstr>
      <vt:lpstr>Hide</vt:lpstr>
      <vt:lpstr>Hot                                             Cold</vt:lpstr>
      <vt:lpstr>Jump</vt:lpstr>
      <vt:lpstr>Kick</vt:lpstr>
      <vt:lpstr>Look</vt:lpstr>
      <vt:lpstr>Map</vt:lpstr>
      <vt:lpstr>Pirate</vt:lpstr>
      <vt:lpstr>Pretty</vt:lpstr>
      <vt:lpstr>Scared</vt:lpstr>
      <vt:lpstr>Search</vt:lpstr>
      <vt:lpstr>Treasure</vt:lpstr>
      <vt:lpstr>Ugly</vt:lpstr>
      <vt:lpstr>Roof</vt:lpstr>
      <vt:lpstr>Say</vt:lpstr>
      <vt:lpstr>Shadow</vt:lpstr>
      <vt:lpstr>Soldier</vt:lpstr>
      <vt:lpstr>Splash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 </dc:title>
  <dc:creator>ELSA MARISA DAVILA AVILA</dc:creator>
  <cp:lastModifiedBy>ELSA MARISA DAVILA AVILA</cp:lastModifiedBy>
  <cp:revision>6</cp:revision>
  <dcterms:created xsi:type="dcterms:W3CDTF">2020-08-08T20:04:15Z</dcterms:created>
  <dcterms:modified xsi:type="dcterms:W3CDTF">2020-08-08T20:42:47Z</dcterms:modified>
</cp:coreProperties>
</file>