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10" r:id="rId3"/>
    <p:sldId id="928" r:id="rId4"/>
    <p:sldId id="929" r:id="rId5"/>
    <p:sldId id="930" r:id="rId6"/>
    <p:sldId id="931" r:id="rId7"/>
    <p:sldId id="932" r:id="rId8"/>
    <p:sldId id="933" r:id="rId9"/>
    <p:sldId id="934" r:id="rId10"/>
    <p:sldId id="935" r:id="rId11"/>
    <p:sldId id="936" r:id="rId12"/>
    <p:sldId id="937" r:id="rId13"/>
    <p:sldId id="938" r:id="rId14"/>
    <p:sldId id="939" r:id="rId15"/>
    <p:sldId id="940" r:id="rId16"/>
    <p:sldId id="941" r:id="rId17"/>
    <p:sldId id="959" r:id="rId18"/>
    <p:sldId id="960" r:id="rId19"/>
    <p:sldId id="961" r:id="rId20"/>
    <p:sldId id="962" r:id="rId21"/>
    <p:sldId id="963" r:id="rId22"/>
    <p:sldId id="964" r:id="rId23"/>
    <p:sldId id="965" r:id="rId24"/>
    <p:sldId id="966" r:id="rId25"/>
    <p:sldId id="957" r:id="rId26"/>
    <p:sldId id="958" r:id="rId27"/>
    <p:sldId id="987" r:id="rId28"/>
    <p:sldId id="967" r:id="rId29"/>
    <p:sldId id="988" r:id="rId30"/>
    <p:sldId id="95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para invita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36" y="869940"/>
            <a:ext cx="6780700" cy="47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Invite</a:t>
            </a:r>
          </a:p>
        </p:txBody>
      </p:sp>
    </p:spTree>
    <p:extLst>
      <p:ext uri="{BB962C8B-B14F-4D97-AF65-F5344CB8AC3E}">
        <p14:creationId xmlns:p14="http://schemas.microsoft.com/office/powerpoint/2010/main" val="334802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Kite</a:t>
            </a:r>
            <a:endParaRPr lang="es-MX" dirty="0"/>
          </a:p>
        </p:txBody>
      </p:sp>
      <p:pic>
        <p:nvPicPr>
          <p:cNvPr id="29698" name="Picture 2" descr="Resultado de imagen para k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604341"/>
            <a:ext cx="3649317" cy="3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0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30" y="1788040"/>
            <a:ext cx="5990493" cy="3281920"/>
          </a:xfrm>
        </p:spPr>
      </p:pic>
    </p:spTree>
    <p:extLst>
      <p:ext uri="{BB962C8B-B14F-4D97-AF65-F5344CB8AC3E}">
        <p14:creationId xmlns:p14="http://schemas.microsoft.com/office/powerpoint/2010/main" val="207556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n para 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12" y="1464880"/>
            <a:ext cx="5611772" cy="39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Loud</a:t>
            </a:r>
          </a:p>
        </p:txBody>
      </p:sp>
    </p:spTree>
    <p:extLst>
      <p:ext uri="{BB962C8B-B14F-4D97-AF65-F5344CB8AC3E}">
        <p14:creationId xmlns:p14="http://schemas.microsoft.com/office/powerpoint/2010/main" val="200790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63" y="1322056"/>
            <a:ext cx="10515600" cy="1325563"/>
          </a:xfrm>
        </p:spPr>
        <p:txBody>
          <a:bodyPr/>
          <a:lstStyle/>
          <a:p>
            <a:r>
              <a:rPr lang="es-MX" dirty="0" err="1"/>
              <a:t>March</a:t>
            </a:r>
            <a:endParaRPr lang="es-MX" dirty="0"/>
          </a:p>
        </p:txBody>
      </p:sp>
      <p:pic>
        <p:nvPicPr>
          <p:cNvPr id="31746" name="Picture 2" descr="Resultado de imagen para march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72" y="993913"/>
            <a:ext cx="7056812" cy="44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1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Resultado de imagen para pr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38" y="307731"/>
            <a:ext cx="356092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Resultado de imagen para pr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82" y="1571642"/>
            <a:ext cx="5455917" cy="27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67" y="4821134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Prize</a:t>
            </a:r>
          </a:p>
        </p:txBody>
      </p:sp>
    </p:spTree>
    <p:extLst>
      <p:ext uri="{BB962C8B-B14F-4D97-AF65-F5344CB8AC3E}">
        <p14:creationId xmlns:p14="http://schemas.microsoft.com/office/powerpoint/2010/main" val="125305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145" y="-103921"/>
            <a:ext cx="5497516" cy="696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</a:t>
            </a:r>
          </a:p>
        </p:txBody>
      </p:sp>
    </p:spTree>
    <p:extLst>
      <p:ext uri="{BB962C8B-B14F-4D97-AF65-F5344CB8AC3E}">
        <p14:creationId xmlns:p14="http://schemas.microsoft.com/office/powerpoint/2010/main" val="232242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C22AB7-C300-463A-8472-846E0C78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10" y="1365301"/>
            <a:ext cx="6294406" cy="37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DE78372-583B-4162-86DD-F188697D3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" y="375413"/>
            <a:ext cx="9954697" cy="61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854064-270B-4F94-8127-8D87E161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277" y="609600"/>
            <a:ext cx="7329577" cy="54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3602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600" dirty="0">
              <a:latin typeface="KG Second Chances Sketc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28D98-7C26-475D-B84C-C3503C577D5C}"/>
              </a:ext>
            </a:extLst>
          </p:cNvPr>
          <p:cNvSpPr txBox="1"/>
          <p:nvPr/>
        </p:nvSpPr>
        <p:spPr>
          <a:xfrm>
            <a:off x="499971" y="612691"/>
            <a:ext cx="713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Unit eight: Adventure</a:t>
            </a:r>
          </a:p>
          <a:p>
            <a:r>
              <a:rPr lang="en-US" sz="3600" dirty="0"/>
              <a:t>Part 2 </a:t>
            </a:r>
            <a:endParaRPr lang="es-MX" sz="3600" dirty="0"/>
          </a:p>
        </p:txBody>
      </p:sp>
      <p:pic>
        <p:nvPicPr>
          <p:cNvPr id="8" name="Imagen 7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848D27BB-B335-4E0A-A7AC-5CBBC508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7641"/>
          <a:stretch/>
        </p:blipFill>
        <p:spPr>
          <a:xfrm>
            <a:off x="-24581" y="2148712"/>
            <a:ext cx="12192000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>
              <a:cs typeface="Calibri Light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C00EBFF-E8CF-440D-9B7D-C0B3EDC4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0" b="24734"/>
          <a:stretch/>
        </p:blipFill>
        <p:spPr>
          <a:xfrm>
            <a:off x="1357174" y="1805038"/>
            <a:ext cx="7236987" cy="2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36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>
              <a:cs typeface="Calibri Light"/>
            </a:endParaRPr>
          </a:p>
        </p:txBody>
      </p:sp>
      <p:pic>
        <p:nvPicPr>
          <p:cNvPr id="4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31582018-143A-4986-9259-69F404F21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24"/>
          <a:stretch/>
        </p:blipFill>
        <p:spPr>
          <a:xfrm>
            <a:off x="1369454" y="1166664"/>
            <a:ext cx="7022378" cy="37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7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8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21DA97-075D-43D6-A841-CAFB6632D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72" b="27672"/>
          <a:stretch/>
        </p:blipFill>
        <p:spPr>
          <a:xfrm>
            <a:off x="2587038" y="934222"/>
            <a:ext cx="5085892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5" name="Imagen 4" descr="Imagen que contiene camiseta, jugador&#10;&#10;Descripción generada automáticamente">
            <a:extLst>
              <a:ext uri="{FF2B5EF4-FFF2-40B4-BE49-F238E27FC236}">
                <a16:creationId xmlns:a16="http://schemas.microsoft.com/office/drawing/2014/main" id="{8413E0CE-82CC-4C7A-8CDE-27A663A91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r="2" b="14342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523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6A2937-C835-4C3A-A215-5A64254E8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r="3100" b="1545"/>
          <a:stretch/>
        </p:blipFill>
        <p:spPr>
          <a:xfrm>
            <a:off x="641478" y="-1730326"/>
            <a:ext cx="4735911" cy="9962145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Week </a:t>
            </a:r>
          </a:p>
        </p:txBody>
      </p:sp>
    </p:spTree>
    <p:extLst>
      <p:ext uri="{BB962C8B-B14F-4D97-AF65-F5344CB8AC3E}">
        <p14:creationId xmlns:p14="http://schemas.microsoft.com/office/powerpoint/2010/main" val="2262681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Princess </a:t>
            </a:r>
          </a:p>
        </p:txBody>
      </p:sp>
      <p:pic>
        <p:nvPicPr>
          <p:cNvPr id="31746" name="Picture 2" descr="Resultado de imagen para Prin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05" y="741093"/>
            <a:ext cx="4257627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9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624" y="639097"/>
            <a:ext cx="8596668" cy="1320800"/>
          </a:xfrm>
        </p:spPr>
        <p:txBody>
          <a:bodyPr/>
          <a:lstStyle/>
          <a:p>
            <a:r>
              <a:rPr lang="es-MX" sz="4800" dirty="0"/>
              <a:t>Queen</a:t>
            </a:r>
            <a:r>
              <a:rPr lang="es-MX" dirty="0"/>
              <a:t> </a:t>
            </a:r>
          </a:p>
        </p:txBody>
      </p:sp>
      <p:pic>
        <p:nvPicPr>
          <p:cNvPr id="5" name="Imagen 4" descr="Imagen que contiene persona, edificio, hombre, vestido&#10;&#10;Descripción generada automáticamente">
            <a:extLst>
              <a:ext uri="{FF2B5EF4-FFF2-40B4-BE49-F238E27FC236}">
                <a16:creationId xmlns:a16="http://schemas.microsoft.com/office/drawing/2014/main" id="{840E87A2-2209-4175-AF02-63ABABDB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6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D7F56-C67A-404C-9C93-F6DBDDA1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</a:t>
            </a:r>
            <a:br>
              <a:rPr lang="en-U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783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000" dirty="0" err="1"/>
              <a:t>Sword</a:t>
            </a:r>
            <a:r>
              <a:rPr lang="es-MX" dirty="0"/>
              <a:t> </a:t>
            </a:r>
          </a:p>
        </p:txBody>
      </p:sp>
      <p:pic>
        <p:nvPicPr>
          <p:cNvPr id="28674" name="Picture 2" descr="Resultado de imagen para sw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8" y="1999169"/>
            <a:ext cx="7289800" cy="485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7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AFE7F-F880-4B91-A902-716EF8C7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Copper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789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Bench</a:t>
            </a:r>
            <a:endParaRPr lang="es-MX" dirty="0"/>
          </a:p>
        </p:txBody>
      </p:sp>
      <p:pic>
        <p:nvPicPr>
          <p:cNvPr id="19458" name="Picture 2" descr="Resultado de imagen para b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5" y="1396488"/>
            <a:ext cx="6760906" cy="50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60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Prince </a:t>
            </a:r>
          </a:p>
        </p:txBody>
      </p:sp>
      <p:pic>
        <p:nvPicPr>
          <p:cNvPr id="32770" name="Picture 2" descr="Resultado de imagen para princ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94" y="783609"/>
            <a:ext cx="5578475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1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Card</a:t>
            </a:r>
            <a:endParaRPr lang="es-MX" dirty="0"/>
          </a:p>
        </p:txBody>
      </p:sp>
      <p:sp>
        <p:nvSpPr>
          <p:cNvPr id="4" name="AutoShape 2" descr="Resultado de imagen para car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486" name="Picture 6" descr="Resultado de imagen para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1" y="1607777"/>
            <a:ext cx="6623594" cy="44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39" y="1490453"/>
            <a:ext cx="6125857" cy="47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4578" name="Picture 2" descr="Resultado de imagen para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4" t="2611" r="-1" b="6479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517" y="1861916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Dark</a:t>
            </a:r>
          </a:p>
        </p:txBody>
      </p:sp>
    </p:spTree>
    <p:extLst>
      <p:ext uri="{BB962C8B-B14F-4D97-AF65-F5344CB8AC3E}">
        <p14:creationId xmlns:p14="http://schemas.microsoft.com/office/powerpoint/2010/main" val="157857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3" r="7177"/>
          <a:stretch/>
        </p:blipFill>
        <p:spPr>
          <a:xfrm>
            <a:off x="1877981" y="1191075"/>
            <a:ext cx="4218019" cy="4737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Fire</a:t>
            </a:r>
          </a:p>
        </p:txBody>
      </p:sp>
    </p:spTree>
    <p:extLst>
      <p:ext uri="{BB962C8B-B14F-4D97-AF65-F5344CB8AC3E}">
        <p14:creationId xmlns:p14="http://schemas.microsoft.com/office/powerpoint/2010/main" val="276116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Hear</a:t>
            </a:r>
            <a:endParaRPr lang="es-MX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81E9E59-E11B-49B9-8E4E-DD65FB9F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60" y="744793"/>
            <a:ext cx="7408966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n 5" descr="Imagen que contiene pasto, persona, exterior, hombre&#10;&#10;Descripción generada automáticamente">
            <a:extLst>
              <a:ext uri="{FF2B5EF4-FFF2-40B4-BE49-F238E27FC236}">
                <a16:creationId xmlns:a16="http://schemas.microsoft.com/office/drawing/2014/main" id="{86E59178-DCFD-4D55-A5F2-B4DC72FA3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130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Hop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46197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</Words>
  <Application>Microsoft Office PowerPoint</Application>
  <PresentationFormat>Panorámica</PresentationFormat>
  <Paragraphs>24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Bench</vt:lpstr>
      <vt:lpstr>Card</vt:lpstr>
      <vt:lpstr>Crown</vt:lpstr>
      <vt:lpstr>Dark</vt:lpstr>
      <vt:lpstr>Fire</vt:lpstr>
      <vt:lpstr>Hear</vt:lpstr>
      <vt:lpstr>Hop</vt:lpstr>
      <vt:lpstr>Invite</vt:lpstr>
      <vt:lpstr>Kite</vt:lpstr>
      <vt:lpstr>Numbers</vt:lpstr>
      <vt:lpstr>Loud</vt:lpstr>
      <vt:lpstr>March</vt:lpstr>
      <vt:lpstr>Prize</vt:lpstr>
      <vt:lpstr>Robot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Week </vt:lpstr>
      <vt:lpstr>Princess </vt:lpstr>
      <vt:lpstr>Queen </vt:lpstr>
      <vt:lpstr>Silver </vt:lpstr>
      <vt:lpstr>Sword </vt:lpstr>
      <vt:lpstr>Copper</vt:lpstr>
      <vt:lpstr>Prince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5</cp:revision>
  <dcterms:created xsi:type="dcterms:W3CDTF">2020-08-08T20:04:15Z</dcterms:created>
  <dcterms:modified xsi:type="dcterms:W3CDTF">2020-08-08T20:43:36Z</dcterms:modified>
</cp:coreProperties>
</file>