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10" r:id="rId3"/>
    <p:sldId id="947" r:id="rId4"/>
    <p:sldId id="948" r:id="rId5"/>
    <p:sldId id="949" r:id="rId6"/>
    <p:sldId id="990" r:id="rId7"/>
    <p:sldId id="950" r:id="rId8"/>
    <p:sldId id="991" r:id="rId9"/>
    <p:sldId id="951" r:id="rId10"/>
    <p:sldId id="954" r:id="rId11"/>
    <p:sldId id="952" r:id="rId12"/>
    <p:sldId id="992" r:id="rId13"/>
    <p:sldId id="955" r:id="rId14"/>
    <p:sldId id="953" r:id="rId15"/>
    <p:sldId id="993" r:id="rId16"/>
    <p:sldId id="994" r:id="rId17"/>
    <p:sldId id="996" r:id="rId18"/>
    <p:sldId id="997" r:id="rId19"/>
    <p:sldId id="9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sultado de imagen para low and hi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90" y="755178"/>
            <a:ext cx="3073400" cy="57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9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hold</a:t>
            </a:r>
            <a:r>
              <a:rPr lang="es-MX" dirty="0"/>
              <a:t> </a:t>
            </a:r>
          </a:p>
        </p:txBody>
      </p:sp>
      <p:pic>
        <p:nvPicPr>
          <p:cNvPr id="5" name="Imagen 4" descr="Imagen que contiene persona, interior, sostener, bebé&#10;&#10;Descripción generada automáticamente">
            <a:extLst>
              <a:ext uri="{FF2B5EF4-FFF2-40B4-BE49-F238E27FC236}">
                <a16:creationId xmlns:a16="http://schemas.microsoft.com/office/drawing/2014/main" id="{50978D3D-C841-4AB4-BF5C-30202396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2" y="1501593"/>
            <a:ext cx="5080000" cy="508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8F13EE-71F4-42C3-9D45-79139B71F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r="46997"/>
          <a:stretch/>
        </p:blipFill>
        <p:spPr>
          <a:xfrm>
            <a:off x="5395727" y="501445"/>
            <a:ext cx="342537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4F0E4-CDA0-4823-8572-7A5252EB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Huge</a:t>
            </a:r>
            <a:endParaRPr lang="es-MX" dirty="0"/>
          </a:p>
        </p:txBody>
      </p:sp>
      <p:pic>
        <p:nvPicPr>
          <p:cNvPr id="4" name="Imagen 3" descr="Hombre con dona en la mano&#10;&#10;Descripción generada automáticamente">
            <a:extLst>
              <a:ext uri="{FF2B5EF4-FFF2-40B4-BE49-F238E27FC236}">
                <a16:creationId xmlns:a16="http://schemas.microsoft.com/office/drawing/2014/main" id="{CE7442CB-4395-4DB1-A383-5209E28F8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18" y="1930400"/>
            <a:ext cx="74295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8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king</a:t>
            </a:r>
            <a:endParaRPr lang="es-MX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03963B6-B262-45E2-B669-DB224C49D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3" t="-5610" r="1383" b="5610"/>
          <a:stretch/>
        </p:blipFill>
        <p:spPr>
          <a:xfrm>
            <a:off x="2028132" y="44407"/>
            <a:ext cx="5736431" cy="6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6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juguete, muñeca, dibujo, lego&#10;&#10;Descripción generada automáticamente">
            <a:extLst>
              <a:ext uri="{FF2B5EF4-FFF2-40B4-BE49-F238E27FC236}">
                <a16:creationId xmlns:a16="http://schemas.microsoft.com/office/drawing/2014/main" id="{15854CEE-81E6-4E1D-B4CC-CBE9C4239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>
          <a:xfrm>
            <a:off x="908880" y="0"/>
            <a:ext cx="6701288" cy="64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6E44D-AA4A-4056-B139-37852073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Metal</a:t>
            </a:r>
            <a:endParaRPr lang="es-MX" sz="6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8AF93A-7680-4DE1-88C2-FA8AB5FD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52" y="667311"/>
            <a:ext cx="3356193" cy="3356193"/>
          </a:xfrm>
          <a:prstGeom prst="rect">
            <a:avLst/>
          </a:prstGeom>
        </p:spPr>
      </p:pic>
      <p:pic>
        <p:nvPicPr>
          <p:cNvPr id="6" name="Imagen 5" descr="Una maleta de viaje&#10;&#10;Descripción generada automáticamente">
            <a:extLst>
              <a:ext uri="{FF2B5EF4-FFF2-40B4-BE49-F238E27FC236}">
                <a16:creationId xmlns:a16="http://schemas.microsoft.com/office/drawing/2014/main" id="{E85BAF89-D327-4A2D-8EF1-FDB28D19F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2177913"/>
            <a:ext cx="3048000" cy="20238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4F1A5F5-1E34-4CE1-B556-C110BB23B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408121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3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A8605-25B1-4C7B-8DC6-DF71DEC7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Total</a:t>
            </a:r>
            <a:endParaRPr lang="es-MX" sz="6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A29916-BE96-4ABF-AC66-AC4E1C187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33" y="1609425"/>
            <a:ext cx="6480517" cy="486038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C0394CB9-9556-4595-BDA7-63688B45EEC9}"/>
              </a:ext>
            </a:extLst>
          </p:cNvPr>
          <p:cNvSpPr/>
          <p:nvPr/>
        </p:nvSpPr>
        <p:spPr>
          <a:xfrm>
            <a:off x="2804349" y="4664764"/>
            <a:ext cx="3834990" cy="96740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873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25022-BC80-4071-8080-C6A70450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Robber</a:t>
            </a:r>
            <a:endParaRPr lang="es-MX" sz="4800" dirty="0"/>
          </a:p>
        </p:txBody>
      </p:sp>
      <p:pic>
        <p:nvPicPr>
          <p:cNvPr id="4" name="Imagen 3" descr="Imagen que contiene exterior, hombre, joven, cebra&#10;&#10;Descripción generada automáticamente">
            <a:extLst>
              <a:ext uri="{FF2B5EF4-FFF2-40B4-BE49-F238E27FC236}">
                <a16:creationId xmlns:a16="http://schemas.microsoft.com/office/drawing/2014/main" id="{83A8B1D3-7CE9-4F7F-99BE-E2639AC5D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10" y="769034"/>
            <a:ext cx="5479366" cy="54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91D0-46C1-4EAF-9DB3-1F47007B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See</a:t>
            </a:r>
            <a:endParaRPr lang="es-MX" sz="5400" dirty="0"/>
          </a:p>
        </p:txBody>
      </p:sp>
      <p:pic>
        <p:nvPicPr>
          <p:cNvPr id="4" name="Imagen 3" descr="Imagen que contiene viendo, diente, lentes, vistiendo&#10;&#10;Descripción generada automáticamente">
            <a:extLst>
              <a:ext uri="{FF2B5EF4-FFF2-40B4-BE49-F238E27FC236}">
                <a16:creationId xmlns:a16="http://schemas.microsoft.com/office/drawing/2014/main" id="{BC7265F7-DE64-4B21-9630-6A1501089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858030"/>
            <a:ext cx="6372665" cy="35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BEAC0-3D06-416C-BD0C-5BC80CD4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Terrible</a:t>
            </a:r>
            <a:endParaRPr lang="es-MX" sz="5400" dirty="0"/>
          </a:p>
        </p:txBody>
      </p:sp>
      <p:pic>
        <p:nvPicPr>
          <p:cNvPr id="4" name="Imagen 3" descr="Imagen que contiene persona, comiendo, pequeño, boca&#10;&#10;Descripción generada automáticamente">
            <a:extLst>
              <a:ext uri="{FF2B5EF4-FFF2-40B4-BE49-F238E27FC236}">
                <a16:creationId xmlns:a16="http://schemas.microsoft.com/office/drawing/2014/main" id="{5DC34E81-D586-4281-B9B8-CEFBD06D7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26" y="1677901"/>
            <a:ext cx="5241263" cy="41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1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36021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9600" dirty="0">
              <a:latin typeface="KG Second Chances Sketch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D28D98-7C26-475D-B84C-C3503C577D5C}"/>
              </a:ext>
            </a:extLst>
          </p:cNvPr>
          <p:cNvSpPr txBox="1"/>
          <p:nvPr/>
        </p:nvSpPr>
        <p:spPr>
          <a:xfrm>
            <a:off x="499971" y="612691"/>
            <a:ext cx="7139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Unit eight: Adventure</a:t>
            </a:r>
          </a:p>
          <a:p>
            <a:r>
              <a:rPr lang="en-US" sz="3600" dirty="0"/>
              <a:t>Part 3 </a:t>
            </a:r>
            <a:endParaRPr lang="es-MX" sz="3600" dirty="0"/>
          </a:p>
        </p:txBody>
      </p:sp>
      <p:pic>
        <p:nvPicPr>
          <p:cNvPr id="8" name="Imagen 7" descr="Un hombre parado en una montaña&#10;&#10;Descripción generada automáticamente">
            <a:extLst>
              <a:ext uri="{FF2B5EF4-FFF2-40B4-BE49-F238E27FC236}">
                <a16:creationId xmlns:a16="http://schemas.microsoft.com/office/drawing/2014/main" id="{848D27BB-B335-4E0A-A7AC-5CBBC5080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6" b="7641"/>
          <a:stretch/>
        </p:blipFill>
        <p:spPr>
          <a:xfrm>
            <a:off x="-24581" y="2148712"/>
            <a:ext cx="12192000" cy="47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Army</a:t>
            </a:r>
            <a:r>
              <a:rPr lang="es-MX" dirty="0"/>
              <a:t> </a:t>
            </a:r>
            <a:br>
              <a:rPr lang="es-MX" dirty="0"/>
            </a:br>
            <a:endParaRPr lang="es-MX" dirty="0"/>
          </a:p>
        </p:txBody>
      </p:sp>
      <p:pic>
        <p:nvPicPr>
          <p:cNvPr id="26628" name="Picture 4" descr="Resultado de imagen para an 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52" y="1930400"/>
            <a:ext cx="7815100" cy="45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7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ceiling </a:t>
            </a:r>
          </a:p>
        </p:txBody>
      </p:sp>
      <p:pic>
        <p:nvPicPr>
          <p:cNvPr id="45058" name="Picture 2" descr="Resultado de imagen para ce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029652"/>
            <a:ext cx="8524791" cy="33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2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clown </a:t>
            </a:r>
          </a:p>
        </p:txBody>
      </p:sp>
      <p:pic>
        <p:nvPicPr>
          <p:cNvPr id="44034" name="Picture 2" descr="Resultado de imagen para clown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29" y="1076325"/>
            <a:ext cx="35623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8F014-009C-4343-862C-2B9C23AB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</a:t>
            </a:r>
            <a:endParaRPr lang="es-MX" dirty="0"/>
          </a:p>
        </p:txBody>
      </p:sp>
      <p:pic>
        <p:nvPicPr>
          <p:cNvPr id="4" name="Imagen 3" descr="Imagen que contiene edificio, bicicleta, metal, hecho de madera&#10;&#10;Descripción generada automáticamente">
            <a:extLst>
              <a:ext uri="{FF2B5EF4-FFF2-40B4-BE49-F238E27FC236}">
                <a16:creationId xmlns:a16="http://schemas.microsoft.com/office/drawing/2014/main" id="{6229AE78-E2D7-4E0F-9C22-D8CF10F71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04" y="288974"/>
            <a:ext cx="6280052" cy="62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afraid </a:t>
            </a:r>
          </a:p>
        </p:txBody>
      </p:sp>
      <p:pic>
        <p:nvPicPr>
          <p:cNvPr id="41986" name="Picture 2" descr="Resultado de imagen para afraid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93" y="1270000"/>
            <a:ext cx="4930775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2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EDB6-2CFD-4E9C-A797-CE8DD0AB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Diamond</a:t>
            </a:r>
            <a:endParaRPr lang="es-MX" dirty="0"/>
          </a:p>
        </p:txBody>
      </p:sp>
      <p:pic>
        <p:nvPicPr>
          <p:cNvPr id="4" name="Imagen 3" descr="Imagen que contiene persona, sostener, papalote, colorido&#10;&#10;Descripción generada automáticamente">
            <a:extLst>
              <a:ext uri="{FF2B5EF4-FFF2-40B4-BE49-F238E27FC236}">
                <a16:creationId xmlns:a16="http://schemas.microsoft.com/office/drawing/2014/main" id="{EB1CEF5F-66A2-4943-A1C4-EA8E97F56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56" y="1729303"/>
            <a:ext cx="7035379" cy="46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6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gold </a:t>
            </a:r>
          </a:p>
        </p:txBody>
      </p:sp>
      <p:pic>
        <p:nvPicPr>
          <p:cNvPr id="39938" name="Picture 2" descr="Resultado de imagen para 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99" y="1270000"/>
            <a:ext cx="6889749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019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25</Words>
  <Application>Microsoft Office PowerPoint</Application>
  <PresentationFormat>Panorámica</PresentationFormat>
  <Paragraphs>18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KG Second Chances Sketch</vt:lpstr>
      <vt:lpstr>Trebuchet MS</vt:lpstr>
      <vt:lpstr>Wingdings 3</vt:lpstr>
      <vt:lpstr>Faceta</vt:lpstr>
      <vt:lpstr>English Vocabulary Beginners </vt:lpstr>
      <vt:lpstr>Presentación de PowerPoint</vt:lpstr>
      <vt:lpstr>Army  </vt:lpstr>
      <vt:lpstr>ceiling </vt:lpstr>
      <vt:lpstr>clown </vt:lpstr>
      <vt:lpstr>Compass</vt:lpstr>
      <vt:lpstr>afraid </vt:lpstr>
      <vt:lpstr>Diamond</vt:lpstr>
      <vt:lpstr>gold </vt:lpstr>
      <vt:lpstr>Presentación de PowerPoint</vt:lpstr>
      <vt:lpstr>hold </vt:lpstr>
      <vt:lpstr>Huge</vt:lpstr>
      <vt:lpstr>king</vt:lpstr>
      <vt:lpstr>Presentación de PowerPoint</vt:lpstr>
      <vt:lpstr>Metal</vt:lpstr>
      <vt:lpstr>Total</vt:lpstr>
      <vt:lpstr>Robber</vt:lpstr>
      <vt:lpstr>See</vt:lpstr>
      <vt:lpstr>Terrible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3</cp:revision>
  <dcterms:created xsi:type="dcterms:W3CDTF">2020-08-08T20:49:40Z</dcterms:created>
  <dcterms:modified xsi:type="dcterms:W3CDTF">2020-08-08T22:48:48Z</dcterms:modified>
</cp:coreProperties>
</file>