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980" r:id="rId2"/>
    <p:sldId id="910" r:id="rId3"/>
    <p:sldId id="968" r:id="rId4"/>
    <p:sldId id="999" r:id="rId5"/>
    <p:sldId id="969" r:id="rId6"/>
    <p:sldId id="970" r:id="rId7"/>
    <p:sldId id="971" r:id="rId8"/>
    <p:sldId id="972" r:id="rId9"/>
    <p:sldId id="973" r:id="rId10"/>
    <p:sldId id="974" r:id="rId11"/>
    <p:sldId id="1000" r:id="rId12"/>
    <p:sldId id="1001" r:id="rId13"/>
    <p:sldId id="1002" r:id="rId14"/>
    <p:sldId id="975" r:id="rId15"/>
    <p:sldId id="976" r:id="rId16"/>
    <p:sldId id="977" r:id="rId17"/>
    <p:sldId id="978" r:id="rId18"/>
    <p:sldId id="979" r:id="rId19"/>
    <p:sldId id="1003" r:id="rId20"/>
    <p:sldId id="1004" r:id="rId21"/>
    <p:sldId id="1005" r:id="rId22"/>
    <p:sldId id="1006" r:id="rId23"/>
    <p:sldId id="1007" r:id="rId24"/>
    <p:sldId id="1009" r:id="rId25"/>
    <p:sldId id="1010" r:id="rId26"/>
    <p:sldId id="101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00CC99"/>
    <a:srgbClr val="80008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1922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809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0925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4475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5966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3009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4233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76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3011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8432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8744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919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6612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0503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7094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6596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120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70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050" name="Picture 2" descr="Imagen que contiene computadora, monitor, pantalla&#10;&#10;Descripción generada automáticamente">
            <a:extLst>
              <a:ext uri="{FF2B5EF4-FFF2-40B4-BE49-F238E27FC236}">
                <a16:creationId xmlns:a16="http://schemas.microsoft.com/office/drawing/2014/main" id="{457F569B-BDCE-4CD3-A8C9-07ABC5F1C5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" t="8889" b="3944"/>
          <a:stretch/>
        </p:blipFill>
        <p:spPr bwMode="auto">
          <a:xfrm>
            <a:off x="1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Isosceles Triangle 82">
            <a:extLst>
              <a:ext uri="{FF2B5EF4-FFF2-40B4-BE49-F238E27FC236}">
                <a16:creationId xmlns:a16="http://schemas.microsoft.com/office/drawing/2014/main" id="{3559A5F2-8BE0-4998-A1E4-1B145465A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4" name="Parallelogram 84">
            <a:extLst>
              <a:ext uri="{FF2B5EF4-FFF2-40B4-BE49-F238E27FC236}">
                <a16:creationId xmlns:a16="http://schemas.microsoft.com/office/drawing/2014/main" id="{3A6596D4-D53C-424F-9F16-CC8686C07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55" name="Straight Connector 86">
            <a:extLst>
              <a:ext uri="{FF2B5EF4-FFF2-40B4-BE49-F238E27FC236}">
                <a16:creationId xmlns:a16="http://schemas.microsoft.com/office/drawing/2014/main" id="{81BB890B-70D4-42FE-A599-6AEF1A42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6" name="Straight Connector 88">
            <a:extLst>
              <a:ext uri="{FF2B5EF4-FFF2-40B4-BE49-F238E27FC236}">
                <a16:creationId xmlns:a16="http://schemas.microsoft.com/office/drawing/2014/main" id="{3842D646-B58C-43C8-8152-01BC782B7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7" name="Rectangle 23">
            <a:extLst>
              <a:ext uri="{FF2B5EF4-FFF2-40B4-BE49-F238E27FC236}">
                <a16:creationId xmlns:a16="http://schemas.microsoft.com/office/drawing/2014/main" id="{9772CABD-4211-42AA-B349-D4002E52F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8" name="Rectangle 25">
            <a:extLst>
              <a:ext uri="{FF2B5EF4-FFF2-40B4-BE49-F238E27FC236}">
                <a16:creationId xmlns:a16="http://schemas.microsoft.com/office/drawing/2014/main" id="{BBD91630-4DBA-4294-8016-FEB5C3B0C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9" name="Isosceles Triangle 94">
            <a:extLst>
              <a:ext uri="{FF2B5EF4-FFF2-40B4-BE49-F238E27FC236}">
                <a16:creationId xmlns:a16="http://schemas.microsoft.com/office/drawing/2014/main" id="{E67D1587-504D-41BC-9D48-B61257BFB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6AA49F-FCAD-4CB9-AAC8-58B2D78FA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200" y="1678665"/>
            <a:ext cx="4569803" cy="236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5400" dirty="0"/>
              <a:t>English Vocabulary Beginners </a:t>
            </a:r>
          </a:p>
        </p:txBody>
      </p:sp>
      <p:sp>
        <p:nvSpPr>
          <p:cNvPr id="2060" name="Rectangle 27">
            <a:extLst>
              <a:ext uri="{FF2B5EF4-FFF2-40B4-BE49-F238E27FC236}">
                <a16:creationId xmlns:a16="http://schemas.microsoft.com/office/drawing/2014/main" id="{8765DD1A-F044-4DE7-8A9B-7C30DC85A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1" name="Rectangle 28">
            <a:extLst>
              <a:ext uri="{FF2B5EF4-FFF2-40B4-BE49-F238E27FC236}">
                <a16:creationId xmlns:a16="http://schemas.microsoft.com/office/drawing/2014/main" id="{2FE2170D-72D6-48A8-8E9A-BFF3BF03D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Rectangle 29">
            <a:extLst>
              <a:ext uri="{FF2B5EF4-FFF2-40B4-BE49-F238E27FC236}">
                <a16:creationId xmlns:a16="http://schemas.microsoft.com/office/drawing/2014/main" id="{01D19436-094D-463D-AFEA-870FDBD0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Isosceles Triangle 102">
            <a:extLst>
              <a:ext uri="{FF2B5EF4-FFF2-40B4-BE49-F238E27FC236}">
                <a16:creationId xmlns:a16="http://schemas.microsoft.com/office/drawing/2014/main" id="{9A2DE6E0-967C-4C58-8558-EC08F1138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empty</a:t>
            </a:r>
          </a:p>
        </p:txBody>
      </p:sp>
      <p:pic>
        <p:nvPicPr>
          <p:cNvPr id="5" name="4 Imagen" descr="empt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80180" y="2437475"/>
            <a:ext cx="5123952" cy="372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65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424374-D80F-46CF-B2CD-716963A41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Dangerous</a:t>
            </a:r>
            <a:endParaRPr lang="es-MX" sz="5400" dirty="0"/>
          </a:p>
        </p:txBody>
      </p:sp>
      <p:pic>
        <p:nvPicPr>
          <p:cNvPr id="5" name="Marcador de contenido 4" descr="Imagen que contiene firmar, dibujo, señal&#10;&#10;Descripción generada automáticamente">
            <a:extLst>
              <a:ext uri="{FF2B5EF4-FFF2-40B4-BE49-F238E27FC236}">
                <a16:creationId xmlns:a16="http://schemas.microsoft.com/office/drawing/2014/main" id="{8B3DC7BA-2976-4EBC-811A-943AAF369D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56" y="1930400"/>
            <a:ext cx="4864524" cy="4260513"/>
          </a:xfrm>
        </p:spPr>
      </p:pic>
    </p:spTree>
    <p:extLst>
      <p:ext uri="{BB962C8B-B14F-4D97-AF65-F5344CB8AC3E}">
        <p14:creationId xmlns:p14="http://schemas.microsoft.com/office/powerpoint/2010/main" val="3762423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250AD0-85BE-459B-B1B8-EFB6E50B8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Deep</a:t>
            </a:r>
            <a:endParaRPr lang="es-MX" sz="6000" dirty="0"/>
          </a:p>
        </p:txBody>
      </p:sp>
      <p:pic>
        <p:nvPicPr>
          <p:cNvPr id="5" name="Marcador de contenido 4" descr="Imagen que contiene agua, barco, exterior, pájaro&#10;&#10;Descripción generada automáticamente">
            <a:extLst>
              <a:ext uri="{FF2B5EF4-FFF2-40B4-BE49-F238E27FC236}">
                <a16:creationId xmlns:a16="http://schemas.microsoft.com/office/drawing/2014/main" id="{14DC319D-54C8-4493-9795-FEA60B424E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910" y="2160588"/>
            <a:ext cx="6962218" cy="3881437"/>
          </a:xfrm>
        </p:spPr>
      </p:pic>
    </p:spTree>
    <p:extLst>
      <p:ext uri="{BB962C8B-B14F-4D97-AF65-F5344CB8AC3E}">
        <p14:creationId xmlns:p14="http://schemas.microsoft.com/office/powerpoint/2010/main" val="2321380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420A4F-F051-4418-AEF1-76A95087D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Famous</a:t>
            </a:r>
            <a:endParaRPr lang="es-MX" sz="6000" dirty="0"/>
          </a:p>
        </p:txBody>
      </p:sp>
      <p:pic>
        <p:nvPicPr>
          <p:cNvPr id="14" name="Marcador de contenido 13">
            <a:extLst>
              <a:ext uri="{FF2B5EF4-FFF2-40B4-BE49-F238E27FC236}">
                <a16:creationId xmlns:a16="http://schemas.microsoft.com/office/drawing/2014/main" id="{891D4342-5F95-4E59-9DE5-19290CB752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7270" t="13561" r="14283" b="54574"/>
          <a:stretch/>
        </p:blipFill>
        <p:spPr>
          <a:xfrm>
            <a:off x="3207434" y="1769331"/>
            <a:ext cx="4276578" cy="415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279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fear</a:t>
            </a:r>
          </a:p>
        </p:txBody>
      </p:sp>
      <p:pic>
        <p:nvPicPr>
          <p:cNvPr id="5" name="4 Imagen" descr="fe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0425" y="1822939"/>
            <a:ext cx="4184060" cy="438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887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first</a:t>
            </a:r>
          </a:p>
        </p:txBody>
      </p:sp>
      <p:pic>
        <p:nvPicPr>
          <p:cNvPr id="6" name="5 Imagen" descr="fir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7039" y="1695903"/>
            <a:ext cx="3097258" cy="516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78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0817" y="3389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dirty="0"/>
              <a:t>month</a:t>
            </a:r>
          </a:p>
        </p:txBody>
      </p:sp>
      <p:pic>
        <p:nvPicPr>
          <p:cNvPr id="6" name="5 Imagen" descr="mont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0240" y="1435539"/>
            <a:ext cx="7354389" cy="5225486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3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Invent</a:t>
            </a:r>
          </a:p>
        </p:txBody>
      </p:sp>
      <p:pic>
        <p:nvPicPr>
          <p:cNvPr id="6" name="Imagen 5" descr="Imagen que contiene persona, hombre, interior, ventana&#10;&#10;Descripción generada automáticamente">
            <a:extLst>
              <a:ext uri="{FF2B5EF4-FFF2-40B4-BE49-F238E27FC236}">
                <a16:creationId xmlns:a16="http://schemas.microsoft.com/office/drawing/2014/main" id="{C6AA8800-A18A-42B5-AE82-247B14D6C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38" y="1930400"/>
            <a:ext cx="8382260" cy="471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097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80181" y="74495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dirty="0"/>
              <a:t>nothing</a:t>
            </a:r>
          </a:p>
        </p:txBody>
      </p:sp>
    </p:spTree>
    <p:extLst>
      <p:ext uri="{BB962C8B-B14F-4D97-AF65-F5344CB8AC3E}">
        <p14:creationId xmlns:p14="http://schemas.microsoft.com/office/powerpoint/2010/main" val="2947966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FDB8F0-EAE4-4EC1-9B1A-332A9F46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Soon</a:t>
            </a:r>
            <a:endParaRPr lang="es-MX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BA95784-6149-4170-B0A6-E4303BE24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814" y="447675"/>
            <a:ext cx="5962650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73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536021"/>
            <a:ext cx="12192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 sz="9600" dirty="0">
              <a:latin typeface="KG Second Chances Sketch" panose="02000000000000000000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1D28D98-7C26-475D-B84C-C3503C577D5C}"/>
              </a:ext>
            </a:extLst>
          </p:cNvPr>
          <p:cNvSpPr txBox="1"/>
          <p:nvPr/>
        </p:nvSpPr>
        <p:spPr>
          <a:xfrm>
            <a:off x="499971" y="612691"/>
            <a:ext cx="71396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Unit eight: Adventure</a:t>
            </a:r>
          </a:p>
          <a:p>
            <a:r>
              <a:rPr lang="en-US" sz="3600"/>
              <a:t>Part 4 </a:t>
            </a:r>
            <a:endParaRPr lang="es-MX" sz="3600" dirty="0"/>
          </a:p>
        </p:txBody>
      </p:sp>
      <p:pic>
        <p:nvPicPr>
          <p:cNvPr id="8" name="Imagen 7" descr="Un hombre parado en una montaña&#10;&#10;Descripción generada automáticamente">
            <a:extLst>
              <a:ext uri="{FF2B5EF4-FFF2-40B4-BE49-F238E27FC236}">
                <a16:creationId xmlns:a16="http://schemas.microsoft.com/office/drawing/2014/main" id="{848D27BB-B335-4E0A-A7AC-5CBBC50802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26" b="7641"/>
          <a:stretch/>
        </p:blipFill>
        <p:spPr>
          <a:xfrm>
            <a:off x="-24581" y="2148712"/>
            <a:ext cx="12192000" cy="470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40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ECEFBD-711B-4824-9E42-6D7F60CC9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Middle</a:t>
            </a:r>
            <a:endParaRPr lang="es-MX" dirty="0"/>
          </a:p>
        </p:txBody>
      </p:sp>
      <p:pic>
        <p:nvPicPr>
          <p:cNvPr id="1026" name="Picture 2" descr="One out of three Latin Americans belongs to the middle class | CAF">
            <a:extLst>
              <a:ext uri="{FF2B5EF4-FFF2-40B4-BE49-F238E27FC236}">
                <a16:creationId xmlns:a16="http://schemas.microsoft.com/office/drawing/2014/main" id="{DFCDA8E9-F45C-47FC-B0DE-7B31E72E3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718" y="1772735"/>
            <a:ext cx="6639950" cy="455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719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01D0E4-1A15-44D4-A777-9D01119B2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605" y="623668"/>
            <a:ext cx="8596668" cy="1320800"/>
          </a:xfrm>
        </p:spPr>
        <p:txBody>
          <a:bodyPr>
            <a:normAutofit/>
          </a:bodyPr>
          <a:lstStyle/>
          <a:p>
            <a:r>
              <a:rPr lang="en-US" sz="5400" dirty="0"/>
              <a:t>Peace</a:t>
            </a:r>
            <a:endParaRPr lang="es-MX" sz="5400" dirty="0"/>
          </a:p>
        </p:txBody>
      </p:sp>
      <p:pic>
        <p:nvPicPr>
          <p:cNvPr id="2050" name="Picture 2" descr="Peace Sign Poster | JUNIQE">
            <a:extLst>
              <a:ext uri="{FF2B5EF4-FFF2-40B4-BE49-F238E27FC236}">
                <a16:creationId xmlns:a16="http://schemas.microsoft.com/office/drawing/2014/main" id="{2086C1D8-F2E0-4AA0-9588-E086B194C1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758" y="199449"/>
            <a:ext cx="4473526" cy="645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787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7AC3DF-572D-4C08-834B-FA3182B5E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Some</a:t>
            </a:r>
            <a:endParaRPr lang="es-MX" sz="4800" dirty="0"/>
          </a:p>
        </p:txBody>
      </p:sp>
      <p:pic>
        <p:nvPicPr>
          <p:cNvPr id="5" name="Marcador de contenido 4" descr="Imagen que contiene persona, sostener, mano, interior&#10;&#10;Descripción generada automáticamente">
            <a:extLst>
              <a:ext uri="{FF2B5EF4-FFF2-40B4-BE49-F238E27FC236}">
                <a16:creationId xmlns:a16="http://schemas.microsoft.com/office/drawing/2014/main" id="{402D5F76-2E35-4FE8-93F9-F0E5A7049B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590" y="1752625"/>
            <a:ext cx="6460432" cy="4306955"/>
          </a:xfrm>
        </p:spPr>
      </p:pic>
    </p:spTree>
    <p:extLst>
      <p:ext uri="{BB962C8B-B14F-4D97-AF65-F5344CB8AC3E}">
        <p14:creationId xmlns:p14="http://schemas.microsoft.com/office/powerpoint/2010/main" val="2243622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BEA97A-C023-45B1-A767-87E26A17E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Time</a:t>
            </a:r>
            <a:endParaRPr lang="es-MX" sz="6000" dirty="0"/>
          </a:p>
        </p:txBody>
      </p:sp>
      <p:pic>
        <p:nvPicPr>
          <p:cNvPr id="3074" name="Picture 2" descr="Tired of daylight saving time? These places are trying to end it.">
            <a:extLst>
              <a:ext uri="{FF2B5EF4-FFF2-40B4-BE49-F238E27FC236}">
                <a16:creationId xmlns:a16="http://schemas.microsoft.com/office/drawing/2014/main" id="{21FDAA0A-C6D3-4580-B389-EFEDBE6653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727" y="1930401"/>
            <a:ext cx="6304858" cy="419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59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5B7D26-6B93-4BEE-A232-7524D1740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Rope</a:t>
            </a:r>
            <a:endParaRPr lang="es-MX" sz="4400" dirty="0"/>
          </a:p>
        </p:txBody>
      </p:sp>
      <p:pic>
        <p:nvPicPr>
          <p:cNvPr id="4098" name="Picture 2" descr="Climbing rope with mounting loop and thickness 3,5cm | Buy online ...">
            <a:extLst>
              <a:ext uri="{FF2B5EF4-FFF2-40B4-BE49-F238E27FC236}">
                <a16:creationId xmlns:a16="http://schemas.microsoft.com/office/drawing/2014/main" id="{A43ACF15-9D49-4374-975F-BC7ADC4A3F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050" y="908069"/>
            <a:ext cx="5064369" cy="504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5016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DF6292-7F1A-4D2B-8644-275FEA07D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Screw</a:t>
            </a:r>
            <a:endParaRPr lang="es-MX" sz="5400" dirty="0"/>
          </a:p>
        </p:txBody>
      </p:sp>
      <p:pic>
        <p:nvPicPr>
          <p:cNvPr id="5122" name="Picture 2" descr="RSK 1.25 inch Iron Half Thread Screw Silver Finish Pack of 4 Box ...">
            <a:extLst>
              <a:ext uri="{FF2B5EF4-FFF2-40B4-BE49-F238E27FC236}">
                <a16:creationId xmlns:a16="http://schemas.microsoft.com/office/drawing/2014/main" id="{CC87D3E9-D3A3-4D76-ABE5-EA55F3E8A5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242" y="1017648"/>
            <a:ext cx="4822703" cy="482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8919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335501-AA7B-445E-9502-990E4E2A3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Similar</a:t>
            </a:r>
            <a:endParaRPr lang="es-MX" sz="4400" dirty="0"/>
          </a:p>
        </p:txBody>
      </p:sp>
      <p:pic>
        <p:nvPicPr>
          <p:cNvPr id="5" name="Marcador de contenido 4" descr="Un hombre con lentes posando para fotografia&#10;&#10;Descripción generada automáticamente">
            <a:extLst>
              <a:ext uri="{FF2B5EF4-FFF2-40B4-BE49-F238E27FC236}">
                <a16:creationId xmlns:a16="http://schemas.microsoft.com/office/drawing/2014/main" id="{4EAF09B4-C7FF-4D19-B993-9151CB33CF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4" y="1406769"/>
            <a:ext cx="6648273" cy="4432182"/>
          </a:xfrm>
        </p:spPr>
      </p:pic>
    </p:spTree>
    <p:extLst>
      <p:ext uri="{BB962C8B-B14F-4D97-AF65-F5344CB8AC3E}">
        <p14:creationId xmlns:p14="http://schemas.microsoft.com/office/powerpoint/2010/main" val="2307545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66052" y="1205778"/>
            <a:ext cx="4410051" cy="24756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dirty="0"/>
              <a:t>Artist</a:t>
            </a:r>
          </a:p>
        </p:txBody>
      </p:sp>
      <p:pic>
        <p:nvPicPr>
          <p:cNvPr id="6" name="Imagen 5" descr="Imagen que contiene persona, sostener, joven, mujer&#10;&#10;Descripción generada automáticamente">
            <a:extLst>
              <a:ext uri="{FF2B5EF4-FFF2-40B4-BE49-F238E27FC236}">
                <a16:creationId xmlns:a16="http://schemas.microsoft.com/office/drawing/2014/main" id="{B8A3ACED-516A-48D8-9B5E-C07C80A56E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8457"/>
          <a:stretch/>
        </p:blipFill>
        <p:spPr>
          <a:xfrm>
            <a:off x="1220804" y="868310"/>
            <a:ext cx="4875196" cy="511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92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721810-711B-4FF5-9D26-162D0A7BA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Audience</a:t>
            </a:r>
            <a:endParaRPr lang="es-MX" sz="5400" dirty="0"/>
          </a:p>
        </p:txBody>
      </p:sp>
      <p:pic>
        <p:nvPicPr>
          <p:cNvPr id="5" name="Marcador de contenido 4" descr="Multitud de personas en un escenario&#10;&#10;Descripción generada automáticamente">
            <a:extLst>
              <a:ext uri="{FF2B5EF4-FFF2-40B4-BE49-F238E27FC236}">
                <a16:creationId xmlns:a16="http://schemas.microsoft.com/office/drawing/2014/main" id="{AC26111D-A92F-48F8-928F-25B42DEE60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40" y="1786598"/>
            <a:ext cx="5673904" cy="4255428"/>
          </a:xfrm>
        </p:spPr>
      </p:pic>
    </p:spTree>
    <p:extLst>
      <p:ext uri="{BB962C8B-B14F-4D97-AF65-F5344CB8AC3E}">
        <p14:creationId xmlns:p14="http://schemas.microsoft.com/office/powerpoint/2010/main" val="2793984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couple</a:t>
            </a:r>
          </a:p>
        </p:txBody>
      </p:sp>
      <p:pic>
        <p:nvPicPr>
          <p:cNvPr id="5" name="4 Imagen" descr="cou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0461" y="2174170"/>
            <a:ext cx="4930413" cy="439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05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add</a:t>
            </a:r>
          </a:p>
        </p:txBody>
      </p:sp>
      <p:pic>
        <p:nvPicPr>
          <p:cNvPr id="5" name="4 Imagen" descr="add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49040" y="1624008"/>
            <a:ext cx="3448594" cy="491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444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addition</a:t>
            </a:r>
          </a:p>
        </p:txBody>
      </p:sp>
      <p:pic>
        <p:nvPicPr>
          <p:cNvPr id="5" name="4 Imagen" descr="addi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4575" y="1841863"/>
            <a:ext cx="7881333" cy="442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60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85969" y="4473227"/>
            <a:ext cx="8288032" cy="1096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adventure</a:t>
            </a:r>
          </a:p>
        </p:txBody>
      </p:sp>
      <p:pic>
        <p:nvPicPr>
          <p:cNvPr id="6" name="Imagen 5" descr="Grupo de personas en una montaña&#10;&#10;Descripción generada automáticamente">
            <a:extLst>
              <a:ext uri="{FF2B5EF4-FFF2-40B4-BE49-F238E27FC236}">
                <a16:creationId xmlns:a16="http://schemas.microsoft.com/office/drawing/2014/main" id="{55CB615F-4531-4283-8408-46ADB9772B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1" r="2" b="2"/>
          <a:stretch/>
        </p:blipFill>
        <p:spPr>
          <a:xfrm>
            <a:off x="677334" y="468621"/>
            <a:ext cx="8274669" cy="3635025"/>
          </a:xfrm>
          <a:custGeom>
            <a:avLst/>
            <a:gdLst/>
            <a:ahLst/>
            <a:cxnLst/>
            <a:rect l="l" t="t" r="r" b="b"/>
            <a:pathLst>
              <a:path w="8274669" h="3635025">
                <a:moveTo>
                  <a:pt x="540554" y="0"/>
                </a:moveTo>
                <a:lnTo>
                  <a:pt x="8274669" y="0"/>
                </a:lnTo>
                <a:lnTo>
                  <a:pt x="8274669" y="3635025"/>
                </a:lnTo>
                <a:lnTo>
                  <a:pt x="0" y="363502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18043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cross</a:t>
            </a:r>
          </a:p>
        </p:txBody>
      </p:sp>
      <p:pic>
        <p:nvPicPr>
          <p:cNvPr id="5" name="4 Imagen" descr="cros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1856" y="1683576"/>
            <a:ext cx="4667623" cy="496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9132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33</Words>
  <Application>Microsoft Office PowerPoint</Application>
  <PresentationFormat>Panorámica</PresentationFormat>
  <Paragraphs>27</Paragraphs>
  <Slides>26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1" baseType="lpstr">
      <vt:lpstr>Arial</vt:lpstr>
      <vt:lpstr>KG Second Chances Sketch</vt:lpstr>
      <vt:lpstr>Trebuchet MS</vt:lpstr>
      <vt:lpstr>Wingdings 3</vt:lpstr>
      <vt:lpstr>Faceta</vt:lpstr>
      <vt:lpstr>English Vocabulary Beginners </vt:lpstr>
      <vt:lpstr>Presentación de PowerPoint</vt:lpstr>
      <vt:lpstr>Artist</vt:lpstr>
      <vt:lpstr>Audience</vt:lpstr>
      <vt:lpstr>couple</vt:lpstr>
      <vt:lpstr>add</vt:lpstr>
      <vt:lpstr>addition</vt:lpstr>
      <vt:lpstr>adventure</vt:lpstr>
      <vt:lpstr>cross</vt:lpstr>
      <vt:lpstr>empty</vt:lpstr>
      <vt:lpstr>Dangerous</vt:lpstr>
      <vt:lpstr>Deep</vt:lpstr>
      <vt:lpstr>Famous</vt:lpstr>
      <vt:lpstr>fear</vt:lpstr>
      <vt:lpstr>first</vt:lpstr>
      <vt:lpstr>month</vt:lpstr>
      <vt:lpstr>Invent</vt:lpstr>
      <vt:lpstr>nothing</vt:lpstr>
      <vt:lpstr>Soon</vt:lpstr>
      <vt:lpstr>Middle</vt:lpstr>
      <vt:lpstr>Peace</vt:lpstr>
      <vt:lpstr>Some</vt:lpstr>
      <vt:lpstr>Time</vt:lpstr>
      <vt:lpstr>Rope</vt:lpstr>
      <vt:lpstr>Screw</vt:lpstr>
      <vt:lpstr>Similar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 Beginners </dc:title>
  <dc:creator>ELSA MARISA DAVILA AVILA</dc:creator>
  <cp:lastModifiedBy>ELSA MARISA DAVILA AVILA</cp:lastModifiedBy>
  <cp:revision>7</cp:revision>
  <dcterms:created xsi:type="dcterms:W3CDTF">2020-08-08T20:04:15Z</dcterms:created>
  <dcterms:modified xsi:type="dcterms:W3CDTF">2020-08-08T22:56:27Z</dcterms:modified>
</cp:coreProperties>
</file>