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10" r:id="rId3"/>
    <p:sldId id="1012" r:id="rId4"/>
    <p:sldId id="1013" r:id="rId5"/>
    <p:sldId id="1014" r:id="rId6"/>
    <p:sldId id="1015" r:id="rId7"/>
    <p:sldId id="1016" r:id="rId8"/>
    <p:sldId id="1017" r:id="rId9"/>
    <p:sldId id="1018" r:id="rId10"/>
    <p:sldId id="1019" r:id="rId11"/>
    <p:sldId id="1021" r:id="rId12"/>
    <p:sldId id="1022" r:id="rId13"/>
    <p:sldId id="1023" r:id="rId14"/>
    <p:sldId id="1030" r:id="rId15"/>
    <p:sldId id="1024" r:id="rId16"/>
    <p:sldId id="1025" r:id="rId17"/>
    <p:sldId id="1026" r:id="rId18"/>
    <p:sldId id="1027" r:id="rId19"/>
    <p:sldId id="1028" r:id="rId20"/>
    <p:sldId id="1033" r:id="rId21"/>
    <p:sldId id="1034" r:id="rId22"/>
    <p:sldId id="103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23D80-9A37-4A42-9A1C-7156F509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Equal</a:t>
            </a:r>
            <a:endParaRPr lang="es-MX" sz="66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DD50F70-5799-43E6-A6E0-925E2D043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0832" y="1548538"/>
            <a:ext cx="4796986" cy="4493487"/>
          </a:xfrm>
        </p:spPr>
      </p:pic>
    </p:spTree>
    <p:extLst>
      <p:ext uri="{BB962C8B-B14F-4D97-AF65-F5344CB8AC3E}">
        <p14:creationId xmlns:p14="http://schemas.microsoft.com/office/powerpoint/2010/main" val="208438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9B6F4-599B-452D-AFE4-EFC39D40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01" y="724438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/>
              <a:t>Fix</a:t>
            </a:r>
            <a:endParaRPr lang="es-MX" sz="5400" dirty="0"/>
          </a:p>
        </p:txBody>
      </p:sp>
      <p:pic>
        <p:nvPicPr>
          <p:cNvPr id="5" name="Marcador de contenido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DA12007-F32C-4705-A445-6F9E91A37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8" y="1384838"/>
            <a:ext cx="5545761" cy="4621468"/>
          </a:xfrm>
        </p:spPr>
      </p:pic>
    </p:spTree>
    <p:extLst>
      <p:ext uri="{BB962C8B-B14F-4D97-AF65-F5344CB8AC3E}">
        <p14:creationId xmlns:p14="http://schemas.microsoft.com/office/powerpoint/2010/main" val="83252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23C70-00A6-4CE3-9350-7E345447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Hammer</a:t>
            </a:r>
            <a:br>
              <a:rPr lang="en-US" dirty="0"/>
            </a:br>
            <a:endParaRPr lang="es-MX" dirty="0"/>
          </a:p>
        </p:txBody>
      </p:sp>
      <p:pic>
        <p:nvPicPr>
          <p:cNvPr id="16" name="Imagen 15" descr="Imagen que contiene martillo, herramienta&#10;&#10;Descripción generada automáticamente">
            <a:extLst>
              <a:ext uri="{FF2B5EF4-FFF2-40B4-BE49-F238E27FC236}">
                <a16:creationId xmlns:a16="http://schemas.microsoft.com/office/drawing/2014/main" id="{2B762248-0435-459D-BB35-BF8B8EF73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01" y="1783667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271EF-D8EE-4FD4-B929-E9DBA6D4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Half</a:t>
            </a:r>
            <a:endParaRPr lang="es-MX" sz="6000" dirty="0"/>
          </a:p>
        </p:txBody>
      </p:sp>
      <p:pic>
        <p:nvPicPr>
          <p:cNvPr id="5" name="Imagen 4" descr="Imagen que contiene interior, tabla, pieza, alimentos&#10;&#10;Descripción generada automáticamente">
            <a:extLst>
              <a:ext uri="{FF2B5EF4-FFF2-40B4-BE49-F238E27FC236}">
                <a16:creationId xmlns:a16="http://schemas.microsoft.com/office/drawing/2014/main" id="{6FED4490-FD35-4ECF-9DC2-699E9CF9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68" y="1497037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8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94CF0-95E7-4E02-9845-CA243419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Whole</a:t>
            </a:r>
            <a:endParaRPr lang="es-MX" dirty="0"/>
          </a:p>
        </p:txBody>
      </p:sp>
      <p:pic>
        <p:nvPicPr>
          <p:cNvPr id="5" name="Imagen 4" descr="Un pastel de chocolate&#10;&#10;Descripción generada automáticamente">
            <a:extLst>
              <a:ext uri="{FF2B5EF4-FFF2-40B4-BE49-F238E27FC236}">
                <a16:creationId xmlns:a16="http://schemas.microsoft.com/office/drawing/2014/main" id="{1D255F9C-55FF-4D9F-B21B-6DED4B065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3" y="1795583"/>
            <a:ext cx="7234897" cy="48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7F44E-E45C-46D6-A2E3-AB4C1E1D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7058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/>
              <a:t>Minutes</a:t>
            </a:r>
            <a:endParaRPr lang="es-MX" sz="6000" dirty="0"/>
          </a:p>
        </p:txBody>
      </p:sp>
      <p:pic>
        <p:nvPicPr>
          <p:cNvPr id="5" name="Imagen 4" descr="Imagen que contiene objeto, reloj, colgando, plato&#10;&#10;Descripción generada automáticamente">
            <a:extLst>
              <a:ext uri="{FF2B5EF4-FFF2-40B4-BE49-F238E27FC236}">
                <a16:creationId xmlns:a16="http://schemas.microsoft.com/office/drawing/2014/main" id="{B61D8A8E-9F6E-4A6D-B1C8-E2AE97F0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63" y="1455635"/>
            <a:ext cx="7619047" cy="5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8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495C3-5742-494C-BEAA-D34B549F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Money</a:t>
            </a:r>
            <a:endParaRPr lang="es-MX" sz="54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8691F10-F7C0-47F3-A4C3-BF6D46FC9B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99" y="2009965"/>
            <a:ext cx="5641144" cy="37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3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BD05F-C799-4EE7-97A9-74996C77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Order</a:t>
            </a:r>
            <a:endParaRPr lang="es-MX" sz="5400" dirty="0"/>
          </a:p>
        </p:txBody>
      </p:sp>
      <p:pic>
        <p:nvPicPr>
          <p:cNvPr id="5" name="Marcador de contenido 4" descr="Imagen que contiene reloj, cuarto&#10;&#10;Descripción generada automáticamente">
            <a:extLst>
              <a:ext uri="{FF2B5EF4-FFF2-40B4-BE49-F238E27FC236}">
                <a16:creationId xmlns:a16="http://schemas.microsoft.com/office/drawing/2014/main" id="{2657D009-924A-4E36-923C-62CFF273F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8" y="1215410"/>
            <a:ext cx="4586067" cy="4693076"/>
          </a:xfrm>
        </p:spPr>
      </p:pic>
    </p:spTree>
    <p:extLst>
      <p:ext uri="{BB962C8B-B14F-4D97-AF65-F5344CB8AC3E}">
        <p14:creationId xmlns:p14="http://schemas.microsoft.com/office/powerpoint/2010/main" val="355021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objeto, reloj, indicador, colgando&#10;&#10;Descripción generada automáticamente">
            <a:extLst>
              <a:ext uri="{FF2B5EF4-FFF2-40B4-BE49-F238E27FC236}">
                <a16:creationId xmlns:a16="http://schemas.microsoft.com/office/drawing/2014/main" id="{BDE37D45-A471-4148-8838-6A98F4805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9091" r="3438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FE3968A-63C7-4A80-8332-DF76C9C1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/>
              <a:t>Second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8729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207BD-BC2A-49DB-92F0-BDA74B59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side</a:t>
            </a:r>
            <a:endParaRPr lang="es-MX" dirty="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5892188-0488-4E58-8D61-67559ECB7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17" y="940119"/>
            <a:ext cx="4390953" cy="49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8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36021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9600" dirty="0">
              <a:latin typeface="KG Second Chances Sketch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28D98-7C26-475D-B84C-C3503C577D5C}"/>
              </a:ext>
            </a:extLst>
          </p:cNvPr>
          <p:cNvSpPr txBox="1"/>
          <p:nvPr/>
        </p:nvSpPr>
        <p:spPr>
          <a:xfrm>
            <a:off x="499971" y="612691"/>
            <a:ext cx="7139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Unit eight: Adventure</a:t>
            </a:r>
          </a:p>
          <a:p>
            <a:r>
              <a:rPr lang="en-US" sz="3600" dirty="0"/>
              <a:t>Part 5 </a:t>
            </a:r>
            <a:endParaRPr lang="es-MX" sz="3600" dirty="0"/>
          </a:p>
        </p:txBody>
      </p:sp>
      <p:pic>
        <p:nvPicPr>
          <p:cNvPr id="8" name="Imagen 7" descr="Un hombre parado en una montaña&#10;&#10;Descripción generada automáticamente">
            <a:extLst>
              <a:ext uri="{FF2B5EF4-FFF2-40B4-BE49-F238E27FC236}">
                <a16:creationId xmlns:a16="http://schemas.microsoft.com/office/drawing/2014/main" id="{848D27BB-B335-4E0A-A7AC-5CBBC5080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6" b="7641"/>
          <a:stretch/>
        </p:blipFill>
        <p:spPr>
          <a:xfrm>
            <a:off x="-24581" y="2148712"/>
            <a:ext cx="12192000" cy="4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D8F41-B385-434A-89FD-D3C392EE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Rich</a:t>
            </a:r>
            <a:endParaRPr lang="es-MX" sz="8000" dirty="0"/>
          </a:p>
        </p:txBody>
      </p:sp>
      <p:pic>
        <p:nvPicPr>
          <p:cNvPr id="6" name="Imagen 5" descr="Imagen que contiene competencia de atletismo&#10;&#10;Descripción generada automáticamente">
            <a:extLst>
              <a:ext uri="{FF2B5EF4-FFF2-40B4-BE49-F238E27FC236}">
                <a16:creationId xmlns:a16="http://schemas.microsoft.com/office/drawing/2014/main" id="{3144F575-DB6E-4522-9C64-DD5F8AD74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930400"/>
            <a:ext cx="7023100" cy="46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3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CD177-8C2B-4851-9185-F9CA88FD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Space</a:t>
            </a:r>
            <a:endParaRPr lang="es-MX" sz="7200" dirty="0"/>
          </a:p>
        </p:txBody>
      </p:sp>
      <p:pic>
        <p:nvPicPr>
          <p:cNvPr id="5" name="Imagen 4" descr="Imagen que contiene pastel, tabla, comida, alimentos&#10;&#10;Descripción generada automáticamente">
            <a:extLst>
              <a:ext uri="{FF2B5EF4-FFF2-40B4-BE49-F238E27FC236}">
                <a16:creationId xmlns:a16="http://schemas.microsoft.com/office/drawing/2014/main" id="{794A1785-C9C0-47BF-8D8E-5E07848B8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91" y="1930400"/>
            <a:ext cx="6949609" cy="46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0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C11A5-1527-4CAA-8B37-E1997E24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26393" cy="1320800"/>
          </a:xfrm>
        </p:spPr>
        <p:txBody>
          <a:bodyPr>
            <a:normAutofit/>
          </a:bodyPr>
          <a:lstStyle/>
          <a:p>
            <a:r>
              <a:rPr lang="en-US" sz="4800" dirty="0"/>
              <a:t>North  /  South /  East   /  West</a:t>
            </a:r>
            <a:endParaRPr lang="es-MX" sz="4800" dirty="0"/>
          </a:p>
        </p:txBody>
      </p:sp>
      <p:pic>
        <p:nvPicPr>
          <p:cNvPr id="7" name="Imagen 6" descr="Imagen que contiene reloj&#10;&#10;Descripción generada automáticamente">
            <a:extLst>
              <a:ext uri="{FF2B5EF4-FFF2-40B4-BE49-F238E27FC236}">
                <a16:creationId xmlns:a16="http://schemas.microsoft.com/office/drawing/2014/main" id="{77D7626A-DE14-4325-86FE-00E794647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5"/>
          <a:stretch/>
        </p:blipFill>
        <p:spPr>
          <a:xfrm>
            <a:off x="2116874" y="1397000"/>
            <a:ext cx="6012543" cy="58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4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5A2C2-ED0B-4064-81E7-FE86C84D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Across</a:t>
            </a:r>
            <a:endParaRPr lang="es-MX" sz="5400" dirty="0"/>
          </a:p>
        </p:txBody>
      </p:sp>
      <p:pic>
        <p:nvPicPr>
          <p:cNvPr id="6146" name="Picture 2" descr="Difference between &quot;across&quot; and &quot;through&quot; - English Language ...">
            <a:extLst>
              <a:ext uri="{FF2B5EF4-FFF2-40B4-BE49-F238E27FC236}">
                <a16:creationId xmlns:a16="http://schemas.microsoft.com/office/drawing/2014/main" id="{E2E47FBF-0F66-406A-8027-F88D61F517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88" y="1620912"/>
            <a:ext cx="6071326" cy="43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9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7DF29-F1E4-4F72-8937-1030015A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</a:t>
            </a:r>
            <a:endParaRPr lang="es-MX" dirty="0"/>
          </a:p>
        </p:txBody>
      </p:sp>
      <p:pic>
        <p:nvPicPr>
          <p:cNvPr id="5" name="Marcador de contenido 4" descr="Imagen que contiene texto, periódico&#10;&#10;Descripción generada automáticamente">
            <a:extLst>
              <a:ext uri="{FF2B5EF4-FFF2-40B4-BE49-F238E27FC236}">
                <a16:creationId xmlns:a16="http://schemas.microsoft.com/office/drawing/2014/main" id="{E8BB43BA-FA28-495F-AF4A-612D1B58C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4" y="1747520"/>
            <a:ext cx="7958171" cy="3342432"/>
          </a:xfrm>
        </p:spPr>
      </p:pic>
    </p:spTree>
    <p:extLst>
      <p:ext uri="{BB962C8B-B14F-4D97-AF65-F5344CB8AC3E}">
        <p14:creationId xmlns:p14="http://schemas.microsoft.com/office/powerpoint/2010/main" val="3853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51E48-5257-497F-9781-6EDAF131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</a:t>
            </a:r>
            <a:endParaRPr lang="es-MX" dirty="0"/>
          </a:p>
        </p:txBody>
      </p:sp>
      <p:pic>
        <p:nvPicPr>
          <p:cNvPr id="5" name="Marcador de contenido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7303341-44CA-463B-9307-31E90E009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90" y="1448973"/>
            <a:ext cx="6161247" cy="4614988"/>
          </a:xfrm>
        </p:spPr>
      </p:pic>
    </p:spTree>
    <p:extLst>
      <p:ext uri="{BB962C8B-B14F-4D97-AF65-F5344CB8AC3E}">
        <p14:creationId xmlns:p14="http://schemas.microsoft.com/office/powerpoint/2010/main" val="123083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BB01B-83B5-448F-BEE7-5440D09A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Cents</a:t>
            </a:r>
            <a:endParaRPr lang="es-MX" dirty="0"/>
          </a:p>
        </p:txBody>
      </p:sp>
      <p:pic>
        <p:nvPicPr>
          <p:cNvPr id="5" name="Marcador de contenido 4" descr="Imagen que contiene interior, plato, chocolate, cubierto&#10;&#10;Descripción generada automáticamente">
            <a:extLst>
              <a:ext uri="{FF2B5EF4-FFF2-40B4-BE49-F238E27FC236}">
                <a16:creationId xmlns:a16="http://schemas.microsoft.com/office/drawing/2014/main" id="{A9D05A8C-F791-4F25-A5D8-BAA8B0EF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65" y="1631853"/>
            <a:ext cx="6589009" cy="4396105"/>
          </a:xfrm>
        </p:spPr>
      </p:pic>
    </p:spTree>
    <p:extLst>
      <p:ext uri="{BB962C8B-B14F-4D97-AF65-F5344CB8AC3E}">
        <p14:creationId xmlns:p14="http://schemas.microsoft.com/office/powerpoint/2010/main" val="67273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54DC5-0209-4A35-AEA7-9F68FC20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Coin</a:t>
            </a:r>
            <a:br>
              <a:rPr lang="en-US" dirty="0"/>
            </a:br>
            <a:endParaRPr lang="es-MX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6E985C0-E617-4C53-BA03-4C08E2793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4" y="1418322"/>
            <a:ext cx="4623703" cy="4623703"/>
          </a:xfrm>
        </p:spPr>
      </p:pic>
    </p:spTree>
    <p:extLst>
      <p:ext uri="{BB962C8B-B14F-4D97-AF65-F5344CB8AC3E}">
        <p14:creationId xmlns:p14="http://schemas.microsoft.com/office/powerpoint/2010/main" val="427007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94754-040D-4DF1-B5E2-25398AF2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Dollars</a:t>
            </a:r>
            <a:endParaRPr lang="es-MX" sz="5400" dirty="0"/>
          </a:p>
        </p:txBody>
      </p:sp>
      <p:pic>
        <p:nvPicPr>
          <p:cNvPr id="7170" name="Picture 2" descr="The U.S. Dollar and the U.S. Balance of Trade - GED-Project">
            <a:extLst>
              <a:ext uri="{FF2B5EF4-FFF2-40B4-BE49-F238E27FC236}">
                <a16:creationId xmlns:a16="http://schemas.microsoft.com/office/drawing/2014/main" id="{DA1BF657-F829-4688-A7B6-1FDF4122E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70" y="1800665"/>
            <a:ext cx="6443543" cy="42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8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B4637-3BA7-44B8-A6F0-FF980874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Double</a:t>
            </a:r>
            <a:endParaRPr lang="es-MX" sz="6000" dirty="0"/>
          </a:p>
        </p:txBody>
      </p:sp>
      <p:pic>
        <p:nvPicPr>
          <p:cNvPr id="5" name="Marcador de contenido 4" descr="Emparedado con carne y vegetales&#10;&#10;Descripción generada automáticamente">
            <a:extLst>
              <a:ext uri="{FF2B5EF4-FFF2-40B4-BE49-F238E27FC236}">
                <a16:creationId xmlns:a16="http://schemas.microsoft.com/office/drawing/2014/main" id="{4125F3C9-71D0-4676-B31E-1A346AE4F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45" y="1668219"/>
            <a:ext cx="7187846" cy="3881437"/>
          </a:xfrm>
        </p:spPr>
      </p:pic>
    </p:spTree>
    <p:extLst>
      <p:ext uri="{BB962C8B-B14F-4D97-AF65-F5344CB8AC3E}">
        <p14:creationId xmlns:p14="http://schemas.microsoft.com/office/powerpoint/2010/main" val="20438683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</Words>
  <Application>Microsoft Office PowerPoint</Application>
  <PresentationFormat>Panorámica</PresentationFormat>
  <Paragraphs>23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Presentación de PowerPoint</vt:lpstr>
      <vt:lpstr>Across</vt:lpstr>
      <vt:lpstr>Bill</vt:lpstr>
      <vt:lpstr>Buy</vt:lpstr>
      <vt:lpstr>Cents</vt:lpstr>
      <vt:lpstr>Coin </vt:lpstr>
      <vt:lpstr>Dollars</vt:lpstr>
      <vt:lpstr>Double</vt:lpstr>
      <vt:lpstr>Equal</vt:lpstr>
      <vt:lpstr>Fix</vt:lpstr>
      <vt:lpstr>Hammer </vt:lpstr>
      <vt:lpstr>Half</vt:lpstr>
      <vt:lpstr>Whole</vt:lpstr>
      <vt:lpstr>Minutes</vt:lpstr>
      <vt:lpstr>Money</vt:lpstr>
      <vt:lpstr>Order</vt:lpstr>
      <vt:lpstr>Second</vt:lpstr>
      <vt:lpstr>side</vt:lpstr>
      <vt:lpstr>Rich</vt:lpstr>
      <vt:lpstr>Space</vt:lpstr>
      <vt:lpstr>North  /  South /  East   /  West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7</cp:revision>
  <dcterms:created xsi:type="dcterms:W3CDTF">2020-08-08T20:04:15Z</dcterms:created>
  <dcterms:modified xsi:type="dcterms:W3CDTF">2020-08-08T22:58:24Z</dcterms:modified>
</cp:coreProperties>
</file>