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10" r:id="rId3"/>
    <p:sldId id="1035" r:id="rId4"/>
    <p:sldId id="373" r:id="rId5"/>
    <p:sldId id="393" r:id="rId6"/>
    <p:sldId id="392" r:id="rId7"/>
    <p:sldId id="391" r:id="rId8"/>
    <p:sldId id="390" r:id="rId9"/>
    <p:sldId id="389" r:id="rId10"/>
    <p:sldId id="388" r:id="rId11"/>
    <p:sldId id="386" r:id="rId12"/>
    <p:sldId id="385" r:id="rId13"/>
    <p:sldId id="384" r:id="rId14"/>
    <p:sldId id="383" r:id="rId15"/>
    <p:sldId id="382" r:id="rId16"/>
    <p:sldId id="381" r:id="rId17"/>
    <p:sldId id="380" r:id="rId18"/>
    <p:sldId id="379" r:id="rId19"/>
    <p:sldId id="378" r:id="rId20"/>
    <p:sldId id="377" r:id="rId21"/>
    <p:sldId id="376" r:id="rId22"/>
    <p:sldId id="374" r:id="rId23"/>
    <p:sldId id="103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Decade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7" y="1930400"/>
            <a:ext cx="72866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49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Enemy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33" y="1662502"/>
            <a:ext cx="7382869" cy="505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9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/>
              <a:t>Front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98" y="1930400"/>
            <a:ext cx="6726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Grave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42" y="1698996"/>
            <a:ext cx="7092280" cy="47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5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Fraction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95525"/>
            <a:ext cx="6477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Inches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348881"/>
            <a:ext cx="7650596" cy="21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4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Measure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676400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0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Million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14" y="2058545"/>
            <a:ext cx="5868144" cy="41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6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Life</a:t>
            </a:r>
            <a:r>
              <a:rPr lang="es-MX" sz="6600" dirty="0"/>
              <a:t> </a:t>
            </a:r>
            <a:r>
              <a:rPr lang="en-US" sz="6600" dirty="0"/>
              <a:t>cycle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68" y="2399349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0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/>
              <a:t>None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35" y="2323232"/>
            <a:ext cx="6555266" cy="31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9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3602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600" dirty="0">
              <a:latin typeface="KG Second Chances Sketc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28D98-7C26-475D-B84C-C3503C577D5C}"/>
              </a:ext>
            </a:extLst>
          </p:cNvPr>
          <p:cNvSpPr txBox="1"/>
          <p:nvPr/>
        </p:nvSpPr>
        <p:spPr>
          <a:xfrm>
            <a:off x="499971" y="612691"/>
            <a:ext cx="713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Unit eight: Adventure</a:t>
            </a:r>
          </a:p>
          <a:p>
            <a:r>
              <a:rPr lang="en-US" sz="3600" dirty="0"/>
              <a:t>Part 6 </a:t>
            </a:r>
            <a:endParaRPr lang="es-MX" sz="3600" dirty="0"/>
          </a:p>
        </p:txBody>
      </p:sp>
      <p:pic>
        <p:nvPicPr>
          <p:cNvPr id="8" name="Imagen 7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848D27BB-B335-4E0A-A7AC-5CBBC508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7641"/>
          <a:stretch/>
        </p:blipFill>
        <p:spPr>
          <a:xfrm>
            <a:off x="-24581" y="2148712"/>
            <a:ext cx="12192000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Pattern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24" y="1794343"/>
            <a:ext cx="6762328" cy="469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5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Planets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74" y="2353072"/>
            <a:ext cx="6925028" cy="389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81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3" y="1556793"/>
            <a:ext cx="7092280" cy="446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3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EC8A3-A6B1-4E2C-AA98-1BEDCE28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Reach</a:t>
            </a:r>
            <a:endParaRPr lang="es-MX" dirty="0"/>
          </a:p>
        </p:txBody>
      </p:sp>
      <p:pic>
        <p:nvPicPr>
          <p:cNvPr id="5" name="Imagen 4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50532C36-9F92-4758-BC78-AFBE38E94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10" y="167638"/>
            <a:ext cx="5039751" cy="62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BA8B4-D3FB-4D7A-9156-D6D5AE34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Angle</a:t>
            </a:r>
            <a:endParaRPr lang="es-MX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FB6C5AB-F396-4115-A0A5-6432BBBB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7364" y="1930400"/>
            <a:ext cx="7386638" cy="43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9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Case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"/>
          <a:stretch/>
        </p:blipFill>
        <p:spPr bwMode="auto">
          <a:xfrm>
            <a:off x="3719736" y="1268760"/>
            <a:ext cx="4788024" cy="52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/>
              <a:t>Decimal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18006"/>
            <a:ext cx="8307614" cy="25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6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Decrease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685854"/>
            <a:ext cx="6590506" cy="402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0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Division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7"/>
          <a:stretch/>
        </p:blipFill>
        <p:spPr bwMode="auto">
          <a:xfrm>
            <a:off x="2190966" y="1930400"/>
            <a:ext cx="6563444" cy="42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4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Expensive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40" y="1766970"/>
            <a:ext cx="6300192" cy="448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9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Few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 bwMode="auto">
          <a:xfrm>
            <a:off x="3431705" y="1484784"/>
            <a:ext cx="5492253" cy="39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381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Panorámica</PresentationFormat>
  <Paragraphs>24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Angle</vt:lpstr>
      <vt:lpstr>Case</vt:lpstr>
      <vt:lpstr>Decimal</vt:lpstr>
      <vt:lpstr>Decrease</vt:lpstr>
      <vt:lpstr>Division</vt:lpstr>
      <vt:lpstr>Expensive</vt:lpstr>
      <vt:lpstr>Few</vt:lpstr>
      <vt:lpstr>Decade</vt:lpstr>
      <vt:lpstr>Enemy</vt:lpstr>
      <vt:lpstr>Front</vt:lpstr>
      <vt:lpstr>Grave</vt:lpstr>
      <vt:lpstr>Fraction</vt:lpstr>
      <vt:lpstr>Inches</vt:lpstr>
      <vt:lpstr>Measure</vt:lpstr>
      <vt:lpstr>Million</vt:lpstr>
      <vt:lpstr>Life cycle</vt:lpstr>
      <vt:lpstr>None</vt:lpstr>
      <vt:lpstr>Pattern</vt:lpstr>
      <vt:lpstr>Planets</vt:lpstr>
      <vt:lpstr>Prison</vt:lpstr>
      <vt:lpstr>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7</cp:revision>
  <dcterms:created xsi:type="dcterms:W3CDTF">2020-08-08T20:04:15Z</dcterms:created>
  <dcterms:modified xsi:type="dcterms:W3CDTF">2020-08-08T22:59:07Z</dcterms:modified>
</cp:coreProperties>
</file>