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5" r:id="rId3"/>
    <p:sldId id="279" r:id="rId4"/>
    <p:sldId id="278" r:id="rId5"/>
    <p:sldId id="256" r:id="rId6"/>
    <p:sldId id="267" r:id="rId7"/>
    <p:sldId id="260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74" d="100"/>
          <a:sy n="74" d="100"/>
        </p:scale>
        <p:origin x="18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1B0D9-3E8A-F24D-AD2C-9EB85CABA1AE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DE5AA6-CBCC-7046-839E-0C9240E85965}">
      <dgm:prSet phldrT="[Text]"/>
      <dgm:spPr/>
      <dgm:t>
        <a:bodyPr/>
        <a:lstStyle/>
        <a:p>
          <a:r>
            <a:rPr lang="en-US" dirty="0" err="1"/>
            <a:t>Arte</a:t>
          </a:r>
          <a:r>
            <a:rPr lang="en-US" dirty="0"/>
            <a:t>, </a:t>
          </a:r>
          <a:r>
            <a:rPr lang="en-US" dirty="0" err="1"/>
            <a:t>Educación</a:t>
          </a:r>
          <a:r>
            <a:rPr lang="en-US" dirty="0"/>
            <a:t> </a:t>
          </a:r>
          <a:r>
            <a:rPr lang="en-US" dirty="0" err="1"/>
            <a:t>Socioemocional</a:t>
          </a:r>
          <a:r>
            <a:rPr lang="en-US" dirty="0"/>
            <a:t> y </a:t>
          </a:r>
          <a:r>
            <a:rPr lang="en-US" dirty="0" err="1"/>
            <a:t>Tecnología</a:t>
          </a:r>
          <a:r>
            <a:rPr lang="en-US" dirty="0"/>
            <a:t>.</a:t>
          </a:r>
        </a:p>
      </dgm:t>
    </dgm:pt>
    <dgm:pt modelId="{CDBCC464-4E0B-6C41-9C24-BD7A0A375388}" type="parTrans" cxnId="{0A6EA36E-F0BF-A944-A637-BEBB3824F3D1}">
      <dgm:prSet/>
      <dgm:spPr/>
      <dgm:t>
        <a:bodyPr/>
        <a:lstStyle/>
        <a:p>
          <a:endParaRPr lang="en-US"/>
        </a:p>
      </dgm:t>
    </dgm:pt>
    <dgm:pt modelId="{CBD3752B-92E4-FB4A-9BBE-71A166688E6A}" type="sibTrans" cxnId="{0A6EA36E-F0BF-A944-A637-BEBB3824F3D1}">
      <dgm:prSet/>
      <dgm:spPr/>
      <dgm:t>
        <a:bodyPr/>
        <a:lstStyle/>
        <a:p>
          <a:endParaRPr lang="en-US"/>
        </a:p>
      </dgm:t>
    </dgm:pt>
    <dgm:pt modelId="{8714703B-0F36-AE46-8706-F1169DF61AFF}">
      <dgm:prSet phldrT="[Text]" custT="1"/>
      <dgm:spPr/>
      <dgm:t>
        <a:bodyPr/>
        <a:lstStyle/>
        <a:p>
          <a:r>
            <a:rPr lang="en-US" sz="2400" dirty="0" err="1"/>
            <a:t>Español</a:t>
          </a:r>
          <a:endParaRPr lang="en-US" sz="2400" dirty="0"/>
        </a:p>
      </dgm:t>
    </dgm:pt>
    <dgm:pt modelId="{3ECD6A50-47D0-7C44-B556-787EECB072EE}" type="parTrans" cxnId="{A57D7A60-5E6B-2843-9BC4-03CB2DE24E6B}">
      <dgm:prSet/>
      <dgm:spPr/>
      <dgm:t>
        <a:bodyPr/>
        <a:lstStyle/>
        <a:p>
          <a:endParaRPr lang="en-US"/>
        </a:p>
      </dgm:t>
    </dgm:pt>
    <dgm:pt modelId="{AC172561-5ADA-ED47-A8E6-69E1A350EF47}" type="sibTrans" cxnId="{A57D7A60-5E6B-2843-9BC4-03CB2DE24E6B}">
      <dgm:prSet/>
      <dgm:spPr/>
      <dgm:t>
        <a:bodyPr/>
        <a:lstStyle/>
        <a:p>
          <a:endParaRPr lang="en-US"/>
        </a:p>
      </dgm:t>
    </dgm:pt>
    <dgm:pt modelId="{3E2A322D-0CC3-714F-8C28-346341CA70FF}">
      <dgm:prSet phldrT="[Text]" custT="1"/>
      <dgm:spPr/>
      <dgm:t>
        <a:bodyPr/>
        <a:lstStyle/>
        <a:p>
          <a:r>
            <a:rPr lang="en-US" sz="2400" dirty="0" err="1"/>
            <a:t>Matemáticas</a:t>
          </a:r>
          <a:endParaRPr lang="en-US" sz="2400" dirty="0"/>
        </a:p>
      </dgm:t>
    </dgm:pt>
    <dgm:pt modelId="{A2B9100C-4866-C641-A765-A4049338CBC1}" type="parTrans" cxnId="{2639C423-52E8-D849-A60B-CBFE60A6B46E}">
      <dgm:prSet/>
      <dgm:spPr/>
      <dgm:t>
        <a:bodyPr/>
        <a:lstStyle/>
        <a:p>
          <a:endParaRPr lang="en-US"/>
        </a:p>
      </dgm:t>
    </dgm:pt>
    <dgm:pt modelId="{3BAD661F-CFE6-8849-BEC8-B34B9355095C}" type="sibTrans" cxnId="{2639C423-52E8-D849-A60B-CBFE60A6B46E}">
      <dgm:prSet/>
      <dgm:spPr/>
      <dgm:t>
        <a:bodyPr/>
        <a:lstStyle/>
        <a:p>
          <a:endParaRPr lang="en-US"/>
        </a:p>
      </dgm:t>
    </dgm:pt>
    <dgm:pt modelId="{4BEF64D8-859A-D446-AABF-7421FCCE5E22}">
      <dgm:prSet phldrT="[Text]" custT="1"/>
      <dgm:spPr/>
      <dgm:t>
        <a:bodyPr/>
        <a:lstStyle/>
        <a:p>
          <a:r>
            <a:rPr lang="en-US" sz="2400" dirty="0" err="1"/>
            <a:t>Ciencias</a:t>
          </a:r>
          <a:endParaRPr lang="en-US" sz="2400" dirty="0"/>
        </a:p>
      </dgm:t>
    </dgm:pt>
    <dgm:pt modelId="{4DF3EF43-78E3-E048-A0F7-03A0875D26C0}" type="parTrans" cxnId="{11FAEFD4-5974-234E-AC60-9F6229AEE584}">
      <dgm:prSet/>
      <dgm:spPr/>
      <dgm:t>
        <a:bodyPr/>
        <a:lstStyle/>
        <a:p>
          <a:endParaRPr lang="en-US"/>
        </a:p>
      </dgm:t>
    </dgm:pt>
    <dgm:pt modelId="{1D26B172-4A9B-3149-A464-30F78D82B79D}" type="sibTrans" cxnId="{11FAEFD4-5974-234E-AC60-9F6229AEE584}">
      <dgm:prSet/>
      <dgm:spPr/>
      <dgm:t>
        <a:bodyPr/>
        <a:lstStyle/>
        <a:p>
          <a:endParaRPr lang="en-US"/>
        </a:p>
      </dgm:t>
    </dgm:pt>
    <dgm:pt modelId="{D92C3FCC-6C7A-4743-A315-27DEDFC223CE}" type="pres">
      <dgm:prSet presAssocID="{FC11B0D9-3E8A-F24D-AD2C-9EB85CABA1AE}" presName="composite" presStyleCnt="0">
        <dgm:presLayoutVars>
          <dgm:chMax val="1"/>
          <dgm:dir/>
          <dgm:resizeHandles val="exact"/>
        </dgm:presLayoutVars>
      </dgm:prSet>
      <dgm:spPr/>
    </dgm:pt>
    <dgm:pt modelId="{938F86B4-80AB-4B40-AA21-0890075FF2DF}" type="pres">
      <dgm:prSet presAssocID="{FC11B0D9-3E8A-F24D-AD2C-9EB85CABA1AE}" presName="radial" presStyleCnt="0">
        <dgm:presLayoutVars>
          <dgm:animLvl val="ctr"/>
        </dgm:presLayoutVars>
      </dgm:prSet>
      <dgm:spPr/>
    </dgm:pt>
    <dgm:pt modelId="{529EFF64-BE80-1F43-9B4A-6942281BC761}" type="pres">
      <dgm:prSet presAssocID="{B2DE5AA6-CBCC-7046-839E-0C9240E85965}" presName="centerShape" presStyleLbl="vennNode1" presStyleIdx="0" presStyleCnt="4"/>
      <dgm:spPr/>
    </dgm:pt>
    <dgm:pt modelId="{50BDBE27-BA67-584B-9643-8A1465F7B3DB}" type="pres">
      <dgm:prSet presAssocID="{8714703B-0F36-AE46-8706-F1169DF61AFF}" presName="node" presStyleLbl="vennNode1" presStyleIdx="1" presStyleCnt="4" custScaleX="174074" custScaleY="132389">
        <dgm:presLayoutVars>
          <dgm:bulletEnabled val="1"/>
        </dgm:presLayoutVars>
      </dgm:prSet>
      <dgm:spPr/>
    </dgm:pt>
    <dgm:pt modelId="{9934B7C3-B755-6A47-BC5B-FDACE9ADE5A1}" type="pres">
      <dgm:prSet presAssocID="{3E2A322D-0CC3-714F-8C28-346341CA70FF}" presName="node" presStyleLbl="vennNode1" presStyleIdx="2" presStyleCnt="4" custScaleX="174074" custScaleY="132389">
        <dgm:presLayoutVars>
          <dgm:bulletEnabled val="1"/>
        </dgm:presLayoutVars>
      </dgm:prSet>
      <dgm:spPr/>
    </dgm:pt>
    <dgm:pt modelId="{B21AD65F-EA7D-5949-B5AD-5889B8C69169}" type="pres">
      <dgm:prSet presAssocID="{4BEF64D8-859A-D446-AABF-7421FCCE5E22}" presName="node" presStyleLbl="vennNode1" presStyleIdx="3" presStyleCnt="4" custScaleX="174074" custScaleY="132389">
        <dgm:presLayoutVars>
          <dgm:bulletEnabled val="1"/>
        </dgm:presLayoutVars>
      </dgm:prSet>
      <dgm:spPr/>
    </dgm:pt>
  </dgm:ptLst>
  <dgm:cxnLst>
    <dgm:cxn modelId="{2639C423-52E8-D849-A60B-CBFE60A6B46E}" srcId="{B2DE5AA6-CBCC-7046-839E-0C9240E85965}" destId="{3E2A322D-0CC3-714F-8C28-346341CA70FF}" srcOrd="1" destOrd="0" parTransId="{A2B9100C-4866-C641-A765-A4049338CBC1}" sibTransId="{3BAD661F-CFE6-8849-BEC8-B34B9355095C}"/>
    <dgm:cxn modelId="{A57D7A60-5E6B-2843-9BC4-03CB2DE24E6B}" srcId="{B2DE5AA6-CBCC-7046-839E-0C9240E85965}" destId="{8714703B-0F36-AE46-8706-F1169DF61AFF}" srcOrd="0" destOrd="0" parTransId="{3ECD6A50-47D0-7C44-B556-787EECB072EE}" sibTransId="{AC172561-5ADA-ED47-A8E6-69E1A350EF47}"/>
    <dgm:cxn modelId="{0A6EA36E-F0BF-A944-A637-BEBB3824F3D1}" srcId="{FC11B0D9-3E8A-F24D-AD2C-9EB85CABA1AE}" destId="{B2DE5AA6-CBCC-7046-839E-0C9240E85965}" srcOrd="0" destOrd="0" parTransId="{CDBCC464-4E0B-6C41-9C24-BD7A0A375388}" sibTransId="{CBD3752B-92E4-FB4A-9BBE-71A166688E6A}"/>
    <dgm:cxn modelId="{AD30F998-EF5E-1147-8060-BEAA05974958}" type="presOf" srcId="{8714703B-0F36-AE46-8706-F1169DF61AFF}" destId="{50BDBE27-BA67-584B-9643-8A1465F7B3DB}" srcOrd="0" destOrd="0" presId="urn:microsoft.com/office/officeart/2005/8/layout/radial3"/>
    <dgm:cxn modelId="{4C3B97AE-EAD1-784D-8592-63B53744536B}" type="presOf" srcId="{B2DE5AA6-CBCC-7046-839E-0C9240E85965}" destId="{529EFF64-BE80-1F43-9B4A-6942281BC761}" srcOrd="0" destOrd="0" presId="urn:microsoft.com/office/officeart/2005/8/layout/radial3"/>
    <dgm:cxn modelId="{11FAEFD4-5974-234E-AC60-9F6229AEE584}" srcId="{B2DE5AA6-CBCC-7046-839E-0C9240E85965}" destId="{4BEF64D8-859A-D446-AABF-7421FCCE5E22}" srcOrd="2" destOrd="0" parTransId="{4DF3EF43-78E3-E048-A0F7-03A0875D26C0}" sibTransId="{1D26B172-4A9B-3149-A464-30F78D82B79D}"/>
    <dgm:cxn modelId="{526D43D5-33BF-034E-9968-A6115859AA14}" type="presOf" srcId="{3E2A322D-0CC3-714F-8C28-346341CA70FF}" destId="{9934B7C3-B755-6A47-BC5B-FDACE9ADE5A1}" srcOrd="0" destOrd="0" presId="urn:microsoft.com/office/officeart/2005/8/layout/radial3"/>
    <dgm:cxn modelId="{872AB3DD-64A1-0C44-8821-37D52A635ECF}" type="presOf" srcId="{4BEF64D8-859A-D446-AABF-7421FCCE5E22}" destId="{B21AD65F-EA7D-5949-B5AD-5889B8C69169}" srcOrd="0" destOrd="0" presId="urn:microsoft.com/office/officeart/2005/8/layout/radial3"/>
    <dgm:cxn modelId="{793277E1-B2F2-4642-AEBE-82F3B4A89959}" type="presOf" srcId="{FC11B0D9-3E8A-F24D-AD2C-9EB85CABA1AE}" destId="{D92C3FCC-6C7A-4743-A315-27DEDFC223CE}" srcOrd="0" destOrd="0" presId="urn:microsoft.com/office/officeart/2005/8/layout/radial3"/>
    <dgm:cxn modelId="{8B82E0DF-6DAC-0D4D-8318-D1D3109D698A}" type="presParOf" srcId="{D92C3FCC-6C7A-4743-A315-27DEDFC223CE}" destId="{938F86B4-80AB-4B40-AA21-0890075FF2DF}" srcOrd="0" destOrd="0" presId="urn:microsoft.com/office/officeart/2005/8/layout/radial3"/>
    <dgm:cxn modelId="{4C413982-479C-5340-9DAF-759F1A774D07}" type="presParOf" srcId="{938F86B4-80AB-4B40-AA21-0890075FF2DF}" destId="{529EFF64-BE80-1F43-9B4A-6942281BC761}" srcOrd="0" destOrd="0" presId="urn:microsoft.com/office/officeart/2005/8/layout/radial3"/>
    <dgm:cxn modelId="{296AC525-4D2E-364F-AB9E-2195AC630C62}" type="presParOf" srcId="{938F86B4-80AB-4B40-AA21-0890075FF2DF}" destId="{50BDBE27-BA67-584B-9643-8A1465F7B3DB}" srcOrd="1" destOrd="0" presId="urn:microsoft.com/office/officeart/2005/8/layout/radial3"/>
    <dgm:cxn modelId="{2810A835-05BF-7345-9346-E090168BD195}" type="presParOf" srcId="{938F86B4-80AB-4B40-AA21-0890075FF2DF}" destId="{9934B7C3-B755-6A47-BC5B-FDACE9ADE5A1}" srcOrd="2" destOrd="0" presId="urn:microsoft.com/office/officeart/2005/8/layout/radial3"/>
    <dgm:cxn modelId="{BF5066F8-F833-494F-AB73-C426C8DA5956}" type="presParOf" srcId="{938F86B4-80AB-4B40-AA21-0890075FF2DF}" destId="{B21AD65F-EA7D-5949-B5AD-5889B8C6916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161EE-FA01-BE49-9B50-FECF8E74AA09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FD196-3984-CB4E-8A75-338157E5A009}">
      <dgm:prSet phldrT="[Text]"/>
      <dgm:spPr/>
      <dgm:t>
        <a:bodyPr/>
        <a:lstStyle/>
        <a:p>
          <a:r>
            <a:rPr lang="en-US" dirty="0" err="1"/>
            <a:t>Lectura</a:t>
          </a:r>
          <a:endParaRPr lang="en-US" dirty="0"/>
        </a:p>
      </dgm:t>
    </dgm:pt>
    <dgm:pt modelId="{F19445AA-FE83-984A-AF2D-77AC217958A1}" type="parTrans" cxnId="{AD264A3C-FB4C-E946-891F-E688557F8FF3}">
      <dgm:prSet/>
      <dgm:spPr/>
      <dgm:t>
        <a:bodyPr/>
        <a:lstStyle/>
        <a:p>
          <a:endParaRPr lang="en-US"/>
        </a:p>
      </dgm:t>
    </dgm:pt>
    <dgm:pt modelId="{186651B3-9F6E-6144-8D2B-F56623C5E5D8}" type="sibTrans" cxnId="{AD264A3C-FB4C-E946-891F-E688557F8FF3}">
      <dgm:prSet/>
      <dgm:spPr/>
      <dgm:t>
        <a:bodyPr/>
        <a:lstStyle/>
        <a:p>
          <a:endParaRPr lang="en-US"/>
        </a:p>
      </dgm:t>
    </dgm:pt>
    <dgm:pt modelId="{C12AE9EB-B2E8-2248-90B3-24FAFCE70B86}">
      <dgm:prSet phldrT="[Text]" custT="1"/>
      <dgm:spPr/>
      <dgm:t>
        <a:bodyPr/>
        <a:lstStyle/>
        <a:p>
          <a:r>
            <a:rPr lang="en-US" sz="2000" dirty="0" err="1"/>
            <a:t>Lectura</a:t>
          </a:r>
          <a:r>
            <a:rPr lang="en-US" sz="2000" dirty="0"/>
            <a:t> en </a:t>
          </a:r>
          <a:r>
            <a:rPr lang="en-US" sz="2000" dirty="0" err="1"/>
            <a:t>clase</a:t>
          </a:r>
          <a:r>
            <a:rPr lang="en-US" sz="2000" dirty="0"/>
            <a:t>, </a:t>
          </a:r>
          <a:r>
            <a:rPr lang="en-US" sz="2000" dirty="0" err="1"/>
            <a:t>Libros</a:t>
          </a:r>
          <a:r>
            <a:rPr lang="en-US" sz="2000" dirty="0"/>
            <a:t> </a:t>
          </a:r>
          <a:r>
            <a:rPr lang="en-US" sz="2000" dirty="0" err="1"/>
            <a:t>maravillas</a:t>
          </a:r>
          <a:r>
            <a:rPr lang="en-US" sz="2000" dirty="0"/>
            <a:t>/</a:t>
          </a:r>
          <a:r>
            <a:rPr lang="en-US" sz="2000" dirty="0" err="1"/>
            <a:t>otros</a:t>
          </a:r>
          <a:endParaRPr lang="en-US" sz="2000" dirty="0"/>
        </a:p>
      </dgm:t>
    </dgm:pt>
    <dgm:pt modelId="{73883FDF-596E-F943-A2BE-05BB3E7B88A9}" type="parTrans" cxnId="{5E79419B-27DB-9744-BE85-44210B526C17}">
      <dgm:prSet/>
      <dgm:spPr/>
      <dgm:t>
        <a:bodyPr/>
        <a:lstStyle/>
        <a:p>
          <a:endParaRPr lang="en-US"/>
        </a:p>
      </dgm:t>
    </dgm:pt>
    <dgm:pt modelId="{CE2456A3-1CBD-0B49-90DA-4DAB6366CF15}" type="sibTrans" cxnId="{5E79419B-27DB-9744-BE85-44210B526C17}">
      <dgm:prSet/>
      <dgm:spPr/>
      <dgm:t>
        <a:bodyPr/>
        <a:lstStyle/>
        <a:p>
          <a:endParaRPr lang="en-US"/>
        </a:p>
      </dgm:t>
    </dgm:pt>
    <dgm:pt modelId="{AC11F0A3-37D1-9D41-BAB0-C6AFF071E19A}">
      <dgm:prSet phldrT="[Text]"/>
      <dgm:spPr/>
      <dgm:t>
        <a:bodyPr/>
        <a:lstStyle/>
        <a:p>
          <a:r>
            <a:rPr lang="en-US" dirty="0" err="1"/>
            <a:t>Escritura</a:t>
          </a:r>
          <a:endParaRPr lang="en-US" dirty="0"/>
        </a:p>
      </dgm:t>
    </dgm:pt>
    <dgm:pt modelId="{55B9BCFA-CA6E-0C4F-A364-D18A576C5440}" type="parTrans" cxnId="{68C3BF56-F471-0444-B5D1-605FC21B790C}">
      <dgm:prSet/>
      <dgm:spPr/>
      <dgm:t>
        <a:bodyPr/>
        <a:lstStyle/>
        <a:p>
          <a:endParaRPr lang="en-US"/>
        </a:p>
      </dgm:t>
    </dgm:pt>
    <dgm:pt modelId="{64ADBD46-3EAB-C44A-AB3C-05539D3EA680}" type="sibTrans" cxnId="{68C3BF56-F471-0444-B5D1-605FC21B790C}">
      <dgm:prSet/>
      <dgm:spPr/>
      <dgm:t>
        <a:bodyPr/>
        <a:lstStyle/>
        <a:p>
          <a:endParaRPr lang="en-US"/>
        </a:p>
      </dgm:t>
    </dgm:pt>
    <dgm:pt modelId="{15354940-679E-1D4D-9231-C5C07A219375}">
      <dgm:prSet phldrT="[Text]" custT="1"/>
      <dgm:spPr/>
      <dgm:t>
        <a:bodyPr/>
        <a:lstStyle/>
        <a:p>
          <a:r>
            <a:rPr lang="en-US" sz="2000" dirty="0" err="1"/>
            <a:t>Diarios</a:t>
          </a:r>
          <a:endParaRPr lang="en-US" sz="2000" dirty="0"/>
        </a:p>
      </dgm:t>
    </dgm:pt>
    <dgm:pt modelId="{19F9DE9D-B47A-BE47-914B-58DCBD8B501C}" type="parTrans" cxnId="{FE955B5C-A12D-4140-98CD-E550E342407D}">
      <dgm:prSet/>
      <dgm:spPr/>
      <dgm:t>
        <a:bodyPr/>
        <a:lstStyle/>
        <a:p>
          <a:endParaRPr lang="en-US"/>
        </a:p>
      </dgm:t>
    </dgm:pt>
    <dgm:pt modelId="{3F1848BC-D944-DD44-9AD3-2C4BB12BB67F}" type="sibTrans" cxnId="{FE955B5C-A12D-4140-98CD-E550E342407D}">
      <dgm:prSet/>
      <dgm:spPr/>
      <dgm:t>
        <a:bodyPr/>
        <a:lstStyle/>
        <a:p>
          <a:endParaRPr lang="en-US"/>
        </a:p>
      </dgm:t>
    </dgm:pt>
    <dgm:pt modelId="{828BE9D2-664F-214F-847A-F66979B43966}">
      <dgm:prSet phldrT="[Text]"/>
      <dgm:spPr/>
      <dgm:t>
        <a:bodyPr/>
        <a:lstStyle/>
        <a:p>
          <a:r>
            <a:rPr lang="en-US" dirty="0"/>
            <a:t>Amor por la </a:t>
          </a:r>
          <a:r>
            <a:rPr lang="en-US" dirty="0" err="1"/>
            <a:t>lectura</a:t>
          </a:r>
          <a:r>
            <a:rPr lang="en-US" dirty="0"/>
            <a:t> y el </a:t>
          </a:r>
          <a:r>
            <a:rPr lang="en-US" dirty="0" err="1"/>
            <a:t>aprendizaje</a:t>
          </a:r>
          <a:endParaRPr lang="en-US" dirty="0"/>
        </a:p>
      </dgm:t>
    </dgm:pt>
    <dgm:pt modelId="{688FDEDC-7EE8-0A48-8F41-234F3450A1DA}" type="parTrans" cxnId="{CA0DB74B-6FAE-CE47-AB2C-31E5C0332807}">
      <dgm:prSet/>
      <dgm:spPr/>
      <dgm:t>
        <a:bodyPr/>
        <a:lstStyle/>
        <a:p>
          <a:endParaRPr lang="en-US"/>
        </a:p>
      </dgm:t>
    </dgm:pt>
    <dgm:pt modelId="{8D5F9B21-4F3D-6B48-AFE1-8F31C4A1847C}" type="sibTrans" cxnId="{CA0DB74B-6FAE-CE47-AB2C-31E5C0332807}">
      <dgm:prSet/>
      <dgm:spPr/>
      <dgm:t>
        <a:bodyPr/>
        <a:lstStyle/>
        <a:p>
          <a:endParaRPr lang="en-US"/>
        </a:p>
      </dgm:t>
    </dgm:pt>
    <dgm:pt modelId="{14FDF2D8-FF6F-8B49-B7BE-31C0D3B930B8}">
      <dgm:prSet phldrT="[Text]" custT="1"/>
      <dgm:spPr/>
      <dgm:t>
        <a:bodyPr/>
        <a:lstStyle/>
        <a:p>
          <a:r>
            <a:rPr lang="en-US" sz="2000" dirty="0" err="1"/>
            <a:t>Ambiente</a:t>
          </a:r>
          <a:r>
            <a:rPr lang="en-US" sz="2000" dirty="0"/>
            <a:t> de </a:t>
          </a:r>
          <a:r>
            <a:rPr lang="en-US" sz="2000" dirty="0" err="1"/>
            <a:t>confianza</a:t>
          </a:r>
          <a:endParaRPr lang="en-US" sz="2000" dirty="0"/>
        </a:p>
      </dgm:t>
    </dgm:pt>
    <dgm:pt modelId="{5992FEAC-2980-5744-8C63-CF53B775BCA6}" type="parTrans" cxnId="{28330B12-CD68-FA46-8D11-C874C6B07326}">
      <dgm:prSet/>
      <dgm:spPr/>
      <dgm:t>
        <a:bodyPr/>
        <a:lstStyle/>
        <a:p>
          <a:endParaRPr lang="en-US"/>
        </a:p>
      </dgm:t>
    </dgm:pt>
    <dgm:pt modelId="{3ED689C4-66C8-7048-BC7F-CF9F429B4E5C}" type="sibTrans" cxnId="{28330B12-CD68-FA46-8D11-C874C6B07326}">
      <dgm:prSet/>
      <dgm:spPr/>
      <dgm:t>
        <a:bodyPr/>
        <a:lstStyle/>
        <a:p>
          <a:endParaRPr lang="en-US"/>
        </a:p>
      </dgm:t>
    </dgm:pt>
    <dgm:pt modelId="{A4964799-68C0-9C4C-A66C-DDC097C67D1A}">
      <dgm:prSet phldrT="[Text]"/>
      <dgm:spPr/>
      <dgm:t>
        <a:bodyPr/>
        <a:lstStyle/>
        <a:p>
          <a:r>
            <a:rPr lang="en-US" dirty="0" err="1"/>
            <a:t>Expresión</a:t>
          </a:r>
          <a:r>
            <a:rPr lang="en-US" dirty="0"/>
            <a:t> oral</a:t>
          </a:r>
        </a:p>
      </dgm:t>
    </dgm:pt>
    <dgm:pt modelId="{3DA1A4CC-31E5-8B44-BBDA-756CE5DCBBDE}" type="parTrans" cxnId="{D6D96679-1000-D847-90C2-19EB01901ACD}">
      <dgm:prSet/>
      <dgm:spPr/>
      <dgm:t>
        <a:bodyPr/>
        <a:lstStyle/>
        <a:p>
          <a:endParaRPr lang="en-US"/>
        </a:p>
      </dgm:t>
    </dgm:pt>
    <dgm:pt modelId="{7478A7F5-7C55-5A44-AFBD-34BF5ACB171F}" type="sibTrans" cxnId="{D6D96679-1000-D847-90C2-19EB01901ACD}">
      <dgm:prSet/>
      <dgm:spPr/>
      <dgm:t>
        <a:bodyPr/>
        <a:lstStyle/>
        <a:p>
          <a:endParaRPr lang="en-US"/>
        </a:p>
      </dgm:t>
    </dgm:pt>
    <dgm:pt modelId="{50A79D9E-0CE3-8E4C-B2E0-996E0590601E}">
      <dgm:prSet phldrT="[Text]" custT="1"/>
      <dgm:spPr/>
      <dgm:t>
        <a:bodyPr/>
        <a:lstStyle/>
        <a:p>
          <a:r>
            <a:rPr lang="en-US" sz="2000" dirty="0"/>
            <a:t>En </a:t>
          </a:r>
          <a:r>
            <a:rPr lang="en-US" sz="2000" dirty="0" err="1"/>
            <a:t>equipos</a:t>
          </a:r>
          <a:r>
            <a:rPr lang="en-US" sz="2000" dirty="0"/>
            <a:t>, </a:t>
          </a:r>
          <a:r>
            <a:rPr lang="en-US" sz="2000" dirty="0" err="1"/>
            <a:t>solución</a:t>
          </a:r>
          <a:r>
            <a:rPr lang="en-US" sz="2000" dirty="0"/>
            <a:t> de </a:t>
          </a:r>
          <a:r>
            <a:rPr lang="en-US" sz="2000" dirty="0" err="1"/>
            <a:t>conflictos</a:t>
          </a:r>
          <a:r>
            <a:rPr lang="en-US" sz="2000" dirty="0"/>
            <a:t>.</a:t>
          </a:r>
        </a:p>
      </dgm:t>
    </dgm:pt>
    <dgm:pt modelId="{37FE3C15-9D23-2943-A1A2-D7AC941DD974}" type="parTrans" cxnId="{14E15C3C-3ED9-3B4B-8B46-6F8EE688076A}">
      <dgm:prSet/>
      <dgm:spPr/>
      <dgm:t>
        <a:bodyPr/>
        <a:lstStyle/>
        <a:p>
          <a:endParaRPr lang="en-US"/>
        </a:p>
      </dgm:t>
    </dgm:pt>
    <dgm:pt modelId="{E3D6FE4F-8587-2E44-8767-6E36921F6DE9}" type="sibTrans" cxnId="{14E15C3C-3ED9-3B4B-8B46-6F8EE688076A}">
      <dgm:prSet/>
      <dgm:spPr/>
      <dgm:t>
        <a:bodyPr/>
        <a:lstStyle/>
        <a:p>
          <a:endParaRPr lang="en-US"/>
        </a:p>
      </dgm:t>
    </dgm:pt>
    <dgm:pt modelId="{A0D9F19B-6486-CA47-B9A4-6FB8178BFC5F}">
      <dgm:prSet phldrT="[Text]" custT="1"/>
      <dgm:spPr/>
      <dgm:t>
        <a:bodyPr/>
        <a:lstStyle/>
        <a:p>
          <a:r>
            <a:rPr lang="en-US" sz="2000" dirty="0" err="1"/>
            <a:t>Lecturas</a:t>
          </a:r>
          <a:r>
            <a:rPr lang="en-US" sz="2000" dirty="0"/>
            <a:t> de </a:t>
          </a:r>
          <a:r>
            <a:rPr lang="en-US" sz="2000" dirty="0" err="1"/>
            <a:t>tarea</a:t>
          </a:r>
          <a:endParaRPr lang="en-US" sz="2000" dirty="0"/>
        </a:p>
      </dgm:t>
    </dgm:pt>
    <dgm:pt modelId="{718CD7F2-EAE2-9E42-91FD-90A36D4C03E0}" type="parTrans" cxnId="{5E50DC93-CF7D-BE45-9F47-47A09FD411E8}">
      <dgm:prSet/>
      <dgm:spPr/>
      <dgm:t>
        <a:bodyPr/>
        <a:lstStyle/>
        <a:p>
          <a:endParaRPr lang="en-US"/>
        </a:p>
      </dgm:t>
    </dgm:pt>
    <dgm:pt modelId="{6811D7C0-9F6B-5B45-B87E-D858F3627617}" type="sibTrans" cxnId="{5E50DC93-CF7D-BE45-9F47-47A09FD411E8}">
      <dgm:prSet/>
      <dgm:spPr/>
      <dgm:t>
        <a:bodyPr/>
        <a:lstStyle/>
        <a:p>
          <a:endParaRPr lang="en-US"/>
        </a:p>
      </dgm:t>
    </dgm:pt>
    <dgm:pt modelId="{847C83E0-6469-C24E-9CC8-CDF96EF101FF}">
      <dgm:prSet phldrT="[Text]" custT="1"/>
      <dgm:spPr/>
      <dgm:t>
        <a:bodyPr/>
        <a:lstStyle/>
        <a:p>
          <a:r>
            <a:rPr lang="en-US" sz="2000" dirty="0"/>
            <a:t> </a:t>
          </a:r>
          <a:r>
            <a:rPr lang="en-US" sz="2000" dirty="0" err="1"/>
            <a:t>Temas</a:t>
          </a:r>
          <a:r>
            <a:rPr lang="en-US" sz="2000" dirty="0"/>
            <a:t> </a:t>
          </a:r>
          <a:r>
            <a:rPr lang="en-US" sz="2000" dirty="0" err="1"/>
            <a:t>variados</a:t>
          </a:r>
          <a:r>
            <a:rPr lang="en-US" sz="2000" dirty="0"/>
            <a:t>-Internet</a:t>
          </a:r>
        </a:p>
      </dgm:t>
    </dgm:pt>
    <dgm:pt modelId="{C657057D-5297-D241-8E97-428A8958FDCE}" type="parTrans" cxnId="{386FBB45-AA31-834F-A6C6-F533C066F1DB}">
      <dgm:prSet/>
      <dgm:spPr/>
      <dgm:t>
        <a:bodyPr/>
        <a:lstStyle/>
        <a:p>
          <a:endParaRPr lang="en-US"/>
        </a:p>
      </dgm:t>
    </dgm:pt>
    <dgm:pt modelId="{6B89D862-750B-A342-A9A9-F9349934E081}" type="sibTrans" cxnId="{386FBB45-AA31-834F-A6C6-F533C066F1DB}">
      <dgm:prSet/>
      <dgm:spPr/>
      <dgm:t>
        <a:bodyPr/>
        <a:lstStyle/>
        <a:p>
          <a:endParaRPr lang="en-US"/>
        </a:p>
      </dgm:t>
    </dgm:pt>
    <dgm:pt modelId="{A0242A3F-323E-0B44-B74D-BD6C91D57620}">
      <dgm:prSet phldrT="[Text]" custT="1"/>
      <dgm:spPr/>
      <dgm:t>
        <a:bodyPr/>
        <a:lstStyle/>
        <a:p>
          <a:r>
            <a:rPr lang="en-US" sz="2000" dirty="0" err="1"/>
            <a:t>Trabajos</a:t>
          </a:r>
          <a:r>
            <a:rPr lang="en-US" sz="2000" dirty="0"/>
            <a:t> en </a:t>
          </a:r>
          <a:r>
            <a:rPr lang="en-US" sz="2000" dirty="0" err="1"/>
            <a:t>clase</a:t>
          </a:r>
          <a:endParaRPr lang="en-US" sz="2000" dirty="0"/>
        </a:p>
      </dgm:t>
    </dgm:pt>
    <dgm:pt modelId="{BB5169B0-A10F-A242-B44E-8B63AE866796}" type="parTrans" cxnId="{63444F1B-116C-D145-B789-8E27DF45C608}">
      <dgm:prSet/>
      <dgm:spPr/>
      <dgm:t>
        <a:bodyPr/>
        <a:lstStyle/>
        <a:p>
          <a:endParaRPr lang="en-US"/>
        </a:p>
      </dgm:t>
    </dgm:pt>
    <dgm:pt modelId="{A1125F13-BC4D-1B4A-A3E5-328F87613FDC}" type="sibTrans" cxnId="{63444F1B-116C-D145-B789-8E27DF45C608}">
      <dgm:prSet/>
      <dgm:spPr/>
      <dgm:t>
        <a:bodyPr/>
        <a:lstStyle/>
        <a:p>
          <a:endParaRPr lang="en-US"/>
        </a:p>
      </dgm:t>
    </dgm:pt>
    <dgm:pt modelId="{04D96611-0AFF-474D-AC42-4378C52A5B5F}">
      <dgm:prSet phldrT="[Text]" custT="1"/>
      <dgm:spPr/>
      <dgm:t>
        <a:bodyPr/>
        <a:lstStyle/>
        <a:p>
          <a:r>
            <a:rPr lang="en-US" sz="2000" dirty="0" err="1"/>
            <a:t>Dictado</a:t>
          </a:r>
          <a:r>
            <a:rPr lang="en-US" sz="2000" dirty="0"/>
            <a:t> occasional</a:t>
          </a:r>
        </a:p>
      </dgm:t>
    </dgm:pt>
    <dgm:pt modelId="{A0E2959C-A8F0-F94A-8425-F5508E3B43F0}" type="parTrans" cxnId="{10790A6C-2ED8-3740-9D22-9C52627D71D6}">
      <dgm:prSet/>
      <dgm:spPr/>
      <dgm:t>
        <a:bodyPr/>
        <a:lstStyle/>
        <a:p>
          <a:endParaRPr lang="en-US"/>
        </a:p>
      </dgm:t>
    </dgm:pt>
    <dgm:pt modelId="{D6D0D6AB-93C5-E748-8C40-D7E1CBBABD1E}" type="sibTrans" cxnId="{10790A6C-2ED8-3740-9D22-9C52627D71D6}">
      <dgm:prSet/>
      <dgm:spPr/>
      <dgm:t>
        <a:bodyPr/>
        <a:lstStyle/>
        <a:p>
          <a:endParaRPr lang="en-US"/>
        </a:p>
      </dgm:t>
    </dgm:pt>
    <dgm:pt modelId="{390D2DAA-C5A7-7E44-AC55-E2E204B551F7}">
      <dgm:prSet phldrT="[Text]"/>
      <dgm:spPr/>
      <dgm:t>
        <a:bodyPr/>
        <a:lstStyle/>
        <a:p>
          <a:endParaRPr lang="en-US" sz="1100" dirty="0"/>
        </a:p>
      </dgm:t>
    </dgm:pt>
    <dgm:pt modelId="{FC8BDC3B-7087-E243-A2B0-4FF4802C775F}" type="parTrans" cxnId="{9099B12D-6D51-E740-9C49-91A77B9AB2E4}">
      <dgm:prSet/>
      <dgm:spPr/>
      <dgm:t>
        <a:bodyPr/>
        <a:lstStyle/>
        <a:p>
          <a:endParaRPr lang="en-US"/>
        </a:p>
      </dgm:t>
    </dgm:pt>
    <dgm:pt modelId="{C2CD2F26-B514-C240-9CDB-D93D0A21685A}" type="sibTrans" cxnId="{9099B12D-6D51-E740-9C49-91A77B9AB2E4}">
      <dgm:prSet/>
      <dgm:spPr/>
      <dgm:t>
        <a:bodyPr/>
        <a:lstStyle/>
        <a:p>
          <a:endParaRPr lang="en-US"/>
        </a:p>
      </dgm:t>
    </dgm:pt>
    <dgm:pt modelId="{4A15DB65-41D3-C841-A689-BCDA2821EA7B}">
      <dgm:prSet phldrT="[Text]" custT="1"/>
      <dgm:spPr/>
      <dgm:t>
        <a:bodyPr/>
        <a:lstStyle/>
        <a:p>
          <a:r>
            <a:rPr lang="en-US" sz="2000" dirty="0" err="1"/>
            <a:t>Escritura</a:t>
          </a:r>
          <a:r>
            <a:rPr lang="en-US" sz="2000" dirty="0"/>
            <a:t> con </a:t>
          </a:r>
          <a:r>
            <a:rPr lang="en-US" sz="2000" dirty="0" err="1"/>
            <a:t>propósito</a:t>
          </a:r>
          <a:endParaRPr lang="en-US" sz="2000" dirty="0"/>
        </a:p>
      </dgm:t>
    </dgm:pt>
    <dgm:pt modelId="{F1EC3F51-2508-F94F-B6C1-3A7F4996DC33}" type="parTrans" cxnId="{FC9D3665-9ADE-2441-BDA7-DB61FFD3316E}">
      <dgm:prSet/>
      <dgm:spPr/>
      <dgm:t>
        <a:bodyPr/>
        <a:lstStyle/>
        <a:p>
          <a:endParaRPr lang="en-US"/>
        </a:p>
      </dgm:t>
    </dgm:pt>
    <dgm:pt modelId="{F6289E0B-9973-8B4D-8213-885986422041}" type="sibTrans" cxnId="{FC9D3665-9ADE-2441-BDA7-DB61FFD3316E}">
      <dgm:prSet/>
      <dgm:spPr/>
      <dgm:t>
        <a:bodyPr/>
        <a:lstStyle/>
        <a:p>
          <a:endParaRPr lang="en-US"/>
        </a:p>
      </dgm:t>
    </dgm:pt>
    <dgm:pt modelId="{2A9DB7AD-CCC9-A749-9F85-7EB9ACB95446}">
      <dgm:prSet phldrT="[Text]" custT="1"/>
      <dgm:spPr/>
      <dgm:t>
        <a:bodyPr/>
        <a:lstStyle/>
        <a:p>
          <a:r>
            <a:rPr lang="en-US" sz="2000" dirty="0"/>
            <a:t>Material </a:t>
          </a:r>
          <a:r>
            <a:rPr lang="en-US" sz="2000" dirty="0" err="1"/>
            <a:t>didáctico</a:t>
          </a:r>
          <a:endParaRPr lang="en-US" sz="2000" dirty="0"/>
        </a:p>
      </dgm:t>
    </dgm:pt>
    <dgm:pt modelId="{A99E87CC-5C40-E54C-AC17-BFBAE065BBEC}" type="parTrans" cxnId="{2661CDEB-A58D-994E-96C8-26C6522908C5}">
      <dgm:prSet/>
      <dgm:spPr/>
      <dgm:t>
        <a:bodyPr/>
        <a:lstStyle/>
        <a:p>
          <a:endParaRPr lang="en-US"/>
        </a:p>
      </dgm:t>
    </dgm:pt>
    <dgm:pt modelId="{9ECA6910-CC3F-0B41-9272-2140AE1BDE4B}" type="sibTrans" cxnId="{2661CDEB-A58D-994E-96C8-26C6522908C5}">
      <dgm:prSet/>
      <dgm:spPr/>
      <dgm:t>
        <a:bodyPr/>
        <a:lstStyle/>
        <a:p>
          <a:endParaRPr lang="en-US"/>
        </a:p>
      </dgm:t>
    </dgm:pt>
    <dgm:pt modelId="{67AA2FD6-C3B9-1D4B-9BEE-C292F95111E1}">
      <dgm:prSet phldrT="[Text]" custT="1"/>
      <dgm:spPr/>
      <dgm:t>
        <a:bodyPr/>
        <a:lstStyle/>
        <a:p>
          <a:r>
            <a:rPr lang="en-US" sz="2000" dirty="0" err="1"/>
            <a:t>Escucha</a:t>
          </a:r>
          <a:r>
            <a:rPr lang="en-US" sz="2000" dirty="0"/>
            <a:t> al </a:t>
          </a:r>
          <a:r>
            <a:rPr lang="en-US" sz="2000" dirty="0" err="1"/>
            <a:t>alumno</a:t>
          </a:r>
          <a:endParaRPr lang="en-US" sz="2000" dirty="0"/>
        </a:p>
      </dgm:t>
    </dgm:pt>
    <dgm:pt modelId="{0473ACCB-B383-4E4D-BD94-9DD66C8593B4}" type="parTrans" cxnId="{603BC88E-1D8B-A14C-8532-A4E8B666F4DA}">
      <dgm:prSet/>
      <dgm:spPr/>
      <dgm:t>
        <a:bodyPr/>
        <a:lstStyle/>
        <a:p>
          <a:endParaRPr lang="en-US"/>
        </a:p>
      </dgm:t>
    </dgm:pt>
    <dgm:pt modelId="{642F0F03-C07F-2741-A1D0-C47136DD00FC}" type="sibTrans" cxnId="{603BC88E-1D8B-A14C-8532-A4E8B666F4DA}">
      <dgm:prSet/>
      <dgm:spPr/>
      <dgm:t>
        <a:bodyPr/>
        <a:lstStyle/>
        <a:p>
          <a:endParaRPr lang="en-US"/>
        </a:p>
      </dgm:t>
    </dgm:pt>
    <dgm:pt modelId="{61811E9C-201F-5A44-ABE5-8232D0A700F1}">
      <dgm:prSet phldrT="[Text]" custT="1"/>
      <dgm:spPr/>
      <dgm:t>
        <a:bodyPr/>
        <a:lstStyle/>
        <a:p>
          <a:r>
            <a:rPr lang="en-US" sz="2000" dirty="0" err="1"/>
            <a:t>Lecturas</a:t>
          </a:r>
          <a:r>
            <a:rPr lang="en-US" sz="2000" dirty="0"/>
            <a:t> </a:t>
          </a:r>
          <a:r>
            <a:rPr lang="en-US" sz="2000" dirty="0" err="1"/>
            <a:t>divertidas</a:t>
          </a:r>
          <a:endParaRPr lang="en-US" sz="2000" dirty="0"/>
        </a:p>
      </dgm:t>
    </dgm:pt>
    <dgm:pt modelId="{93F613C1-9EE7-D049-8D08-B0AD838A7D85}" type="parTrans" cxnId="{9A60B441-2ECD-5C44-9715-1F563FABE602}">
      <dgm:prSet/>
      <dgm:spPr/>
      <dgm:t>
        <a:bodyPr/>
        <a:lstStyle/>
        <a:p>
          <a:endParaRPr lang="en-US"/>
        </a:p>
      </dgm:t>
    </dgm:pt>
    <dgm:pt modelId="{31227C58-F4AE-BA49-A195-E51F6E9916AE}" type="sibTrans" cxnId="{9A60B441-2ECD-5C44-9715-1F563FABE602}">
      <dgm:prSet/>
      <dgm:spPr/>
      <dgm:t>
        <a:bodyPr/>
        <a:lstStyle/>
        <a:p>
          <a:endParaRPr lang="en-US"/>
        </a:p>
      </dgm:t>
    </dgm:pt>
    <dgm:pt modelId="{B0C2971A-29A7-4149-92BC-ABB613070380}">
      <dgm:prSet phldrT="[Text]" custT="1"/>
      <dgm:spPr/>
      <dgm:t>
        <a:bodyPr/>
        <a:lstStyle/>
        <a:p>
          <a:r>
            <a:rPr lang="en-US" sz="2000" dirty="0" err="1"/>
            <a:t>Explora</a:t>
          </a:r>
          <a:r>
            <a:rPr lang="en-US" sz="2000" dirty="0"/>
            <a:t> sus </a:t>
          </a:r>
          <a:r>
            <a:rPr lang="en-US" sz="2000" dirty="0" err="1"/>
            <a:t>intereses</a:t>
          </a:r>
          <a:endParaRPr lang="en-US" sz="2000" dirty="0"/>
        </a:p>
      </dgm:t>
    </dgm:pt>
    <dgm:pt modelId="{28988F8D-7C1A-834D-9C9F-2687B3B64C4F}" type="parTrans" cxnId="{BA095212-C772-A24E-A646-752FC654498C}">
      <dgm:prSet/>
      <dgm:spPr/>
      <dgm:t>
        <a:bodyPr/>
        <a:lstStyle/>
        <a:p>
          <a:endParaRPr lang="en-US"/>
        </a:p>
      </dgm:t>
    </dgm:pt>
    <dgm:pt modelId="{06F7F266-FF83-0E44-98C4-226BB1FBA754}" type="sibTrans" cxnId="{BA095212-C772-A24E-A646-752FC654498C}">
      <dgm:prSet/>
      <dgm:spPr/>
      <dgm:t>
        <a:bodyPr/>
        <a:lstStyle/>
        <a:p>
          <a:endParaRPr lang="en-US"/>
        </a:p>
      </dgm:t>
    </dgm:pt>
    <dgm:pt modelId="{24810347-B72D-544E-BE7E-822EBB0298AC}">
      <dgm:prSet phldrT="[Text]" custT="1"/>
      <dgm:spPr/>
      <dgm:t>
        <a:bodyPr/>
        <a:lstStyle/>
        <a:p>
          <a:r>
            <a:rPr lang="en-US" sz="2000" dirty="0" err="1"/>
            <a:t>Frente</a:t>
          </a:r>
          <a:r>
            <a:rPr lang="en-US" sz="2000" dirty="0"/>
            <a:t> al </a:t>
          </a:r>
          <a:r>
            <a:rPr lang="en-US" sz="2000" dirty="0" err="1"/>
            <a:t>grupo</a:t>
          </a:r>
          <a:endParaRPr lang="en-US" sz="2000" dirty="0"/>
        </a:p>
      </dgm:t>
    </dgm:pt>
    <dgm:pt modelId="{A2A8E82F-2ECB-5E40-B79F-EBF3B93CD62A}" type="parTrans" cxnId="{58C7D57C-F5F1-604D-9F3A-E6D8B119C841}">
      <dgm:prSet/>
      <dgm:spPr/>
      <dgm:t>
        <a:bodyPr/>
        <a:lstStyle/>
        <a:p>
          <a:endParaRPr lang="en-US"/>
        </a:p>
      </dgm:t>
    </dgm:pt>
    <dgm:pt modelId="{033B047C-EBDF-3249-ABEC-39942EF08C28}" type="sibTrans" cxnId="{58C7D57C-F5F1-604D-9F3A-E6D8B119C841}">
      <dgm:prSet/>
      <dgm:spPr/>
      <dgm:t>
        <a:bodyPr/>
        <a:lstStyle/>
        <a:p>
          <a:endParaRPr lang="en-US"/>
        </a:p>
      </dgm:t>
    </dgm:pt>
    <dgm:pt modelId="{FB68A250-D330-EB4B-A82E-214903AC872E}">
      <dgm:prSet phldrT="[Text]" custT="1"/>
      <dgm:spPr/>
      <dgm:t>
        <a:bodyPr/>
        <a:lstStyle/>
        <a:p>
          <a:r>
            <a:rPr lang="en-US" sz="2000" dirty="0" err="1"/>
            <a:t>Frente</a:t>
          </a:r>
          <a:r>
            <a:rPr lang="en-US" sz="2000" dirty="0"/>
            <a:t> a un </a:t>
          </a:r>
          <a:r>
            <a:rPr lang="en-US" sz="2000" dirty="0" err="1"/>
            <a:t>público</a:t>
          </a:r>
          <a:r>
            <a:rPr lang="en-US" sz="2000" dirty="0"/>
            <a:t> (</a:t>
          </a:r>
          <a:r>
            <a:rPr lang="en-US" sz="2000" dirty="0" err="1"/>
            <a:t>escuela</a:t>
          </a:r>
          <a:r>
            <a:rPr lang="en-US" sz="2000" dirty="0"/>
            <a:t>, padres)</a:t>
          </a:r>
        </a:p>
      </dgm:t>
    </dgm:pt>
    <dgm:pt modelId="{FF5DE6B8-C1C9-CB49-8D4D-9D132939AF97}" type="parTrans" cxnId="{4735EE58-34E0-544C-8E87-20EC3C3D6884}">
      <dgm:prSet/>
      <dgm:spPr/>
      <dgm:t>
        <a:bodyPr/>
        <a:lstStyle/>
        <a:p>
          <a:endParaRPr lang="en-US"/>
        </a:p>
      </dgm:t>
    </dgm:pt>
    <dgm:pt modelId="{B3E051BF-3AE2-954C-9F03-A4F39C851EC6}" type="sibTrans" cxnId="{4735EE58-34E0-544C-8E87-20EC3C3D6884}">
      <dgm:prSet/>
      <dgm:spPr/>
      <dgm:t>
        <a:bodyPr/>
        <a:lstStyle/>
        <a:p>
          <a:endParaRPr lang="en-US"/>
        </a:p>
      </dgm:t>
    </dgm:pt>
    <dgm:pt modelId="{44DE16AD-4BD6-9849-8687-B3E74D5C4698}" type="pres">
      <dgm:prSet presAssocID="{E28161EE-FA01-BE49-9B50-FECF8E74AA0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8558928-601A-DC47-B987-F6E901479614}" type="pres">
      <dgm:prSet presAssocID="{E28161EE-FA01-BE49-9B50-FECF8E74AA09}" presName="children" presStyleCnt="0"/>
      <dgm:spPr/>
    </dgm:pt>
    <dgm:pt modelId="{2444B427-79D3-FD4C-B4AE-FA109C14E433}" type="pres">
      <dgm:prSet presAssocID="{E28161EE-FA01-BE49-9B50-FECF8E74AA09}" presName="child1group" presStyleCnt="0"/>
      <dgm:spPr/>
    </dgm:pt>
    <dgm:pt modelId="{28A21BDD-337B-B742-8E8C-92A3B098A9B4}" type="pres">
      <dgm:prSet presAssocID="{E28161EE-FA01-BE49-9B50-FECF8E74AA09}" presName="child1" presStyleLbl="bgAcc1" presStyleIdx="0" presStyleCnt="4" custScaleX="139752" custScaleY="114149" custLinFactNeighborX="-23868" custLinFactNeighborY="27648"/>
      <dgm:spPr/>
    </dgm:pt>
    <dgm:pt modelId="{A1957B1C-6574-4344-ADFE-F030B73735CF}" type="pres">
      <dgm:prSet presAssocID="{E28161EE-FA01-BE49-9B50-FECF8E74AA09}" presName="child1Text" presStyleLbl="bgAcc1" presStyleIdx="0" presStyleCnt="4">
        <dgm:presLayoutVars>
          <dgm:bulletEnabled val="1"/>
        </dgm:presLayoutVars>
      </dgm:prSet>
      <dgm:spPr/>
    </dgm:pt>
    <dgm:pt modelId="{C80EFDA8-04EA-2F48-B825-9838CC6AB4CF}" type="pres">
      <dgm:prSet presAssocID="{E28161EE-FA01-BE49-9B50-FECF8E74AA09}" presName="child2group" presStyleCnt="0"/>
      <dgm:spPr/>
    </dgm:pt>
    <dgm:pt modelId="{AA3E5496-8B24-774F-80A2-8CA90EDEFA2D}" type="pres">
      <dgm:prSet presAssocID="{E28161EE-FA01-BE49-9B50-FECF8E74AA09}" presName="child2" presStyleLbl="bgAcc1" presStyleIdx="1" presStyleCnt="4" custScaleX="160111" custScaleY="122421" custLinFactNeighborX="36462" custLinFactNeighborY="27648"/>
      <dgm:spPr/>
    </dgm:pt>
    <dgm:pt modelId="{23394DFE-489D-2F48-BAB0-96812A0256B9}" type="pres">
      <dgm:prSet presAssocID="{E28161EE-FA01-BE49-9B50-FECF8E74AA09}" presName="child2Text" presStyleLbl="bgAcc1" presStyleIdx="1" presStyleCnt="4">
        <dgm:presLayoutVars>
          <dgm:bulletEnabled val="1"/>
        </dgm:presLayoutVars>
      </dgm:prSet>
      <dgm:spPr/>
    </dgm:pt>
    <dgm:pt modelId="{3785F3FD-5B56-A04D-B7FE-37AB9107E585}" type="pres">
      <dgm:prSet presAssocID="{E28161EE-FA01-BE49-9B50-FECF8E74AA09}" presName="child3group" presStyleCnt="0"/>
      <dgm:spPr/>
    </dgm:pt>
    <dgm:pt modelId="{D685468F-9D3F-DA4E-96BF-38541436EAF0}" type="pres">
      <dgm:prSet presAssocID="{E28161EE-FA01-BE49-9B50-FECF8E74AA09}" presName="child3" presStyleLbl="bgAcc1" presStyleIdx="2" presStyleCnt="4" custScaleX="153617" custScaleY="153568" custLinFactNeighborX="32183" custLinFactNeighborY="-8155"/>
      <dgm:spPr/>
    </dgm:pt>
    <dgm:pt modelId="{1A56D63F-92A8-9849-9BE5-6C951505EB65}" type="pres">
      <dgm:prSet presAssocID="{E28161EE-FA01-BE49-9B50-FECF8E74AA09}" presName="child3Text" presStyleLbl="bgAcc1" presStyleIdx="2" presStyleCnt="4">
        <dgm:presLayoutVars>
          <dgm:bulletEnabled val="1"/>
        </dgm:presLayoutVars>
      </dgm:prSet>
      <dgm:spPr/>
    </dgm:pt>
    <dgm:pt modelId="{20039289-6619-6640-A7D4-AE1996CD37ED}" type="pres">
      <dgm:prSet presAssocID="{E28161EE-FA01-BE49-9B50-FECF8E74AA09}" presName="child4group" presStyleCnt="0"/>
      <dgm:spPr/>
    </dgm:pt>
    <dgm:pt modelId="{A347188F-AC04-E74E-A23F-B900A5CAF478}" type="pres">
      <dgm:prSet presAssocID="{E28161EE-FA01-BE49-9B50-FECF8E74AA09}" presName="child4" presStyleLbl="bgAcc1" presStyleIdx="3" presStyleCnt="4" custScaleX="152340" custScaleY="142932" custLinFactNeighborX="-17307" custLinFactNeighborY="-27714"/>
      <dgm:spPr/>
    </dgm:pt>
    <dgm:pt modelId="{C2A4B004-BC94-3F4D-92B0-2663B0C27E35}" type="pres">
      <dgm:prSet presAssocID="{E28161EE-FA01-BE49-9B50-FECF8E74AA09}" presName="child4Text" presStyleLbl="bgAcc1" presStyleIdx="3" presStyleCnt="4">
        <dgm:presLayoutVars>
          <dgm:bulletEnabled val="1"/>
        </dgm:presLayoutVars>
      </dgm:prSet>
      <dgm:spPr/>
    </dgm:pt>
    <dgm:pt modelId="{C7609C9C-E93F-B44A-BCDA-60D407818FA0}" type="pres">
      <dgm:prSet presAssocID="{E28161EE-FA01-BE49-9B50-FECF8E74AA09}" presName="childPlaceholder" presStyleCnt="0"/>
      <dgm:spPr/>
    </dgm:pt>
    <dgm:pt modelId="{B78EE078-9705-F145-A369-129EDDB7E2FC}" type="pres">
      <dgm:prSet presAssocID="{E28161EE-FA01-BE49-9B50-FECF8E74AA09}" presName="circle" presStyleCnt="0"/>
      <dgm:spPr/>
    </dgm:pt>
    <dgm:pt modelId="{3AF8E818-BA34-8744-8A58-9D5ECECE5F98}" type="pres">
      <dgm:prSet presAssocID="{E28161EE-FA01-BE49-9B50-FECF8E74AA0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6052A0A-6969-ED45-9A9E-ADBE6DAFAF6A}" type="pres">
      <dgm:prSet presAssocID="{E28161EE-FA01-BE49-9B50-FECF8E74AA0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615C25A-8DF7-C543-989E-58F27C0D5201}" type="pres">
      <dgm:prSet presAssocID="{E28161EE-FA01-BE49-9B50-FECF8E74AA0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0C3B8FC-CD45-214B-9448-3D3795DCF10F}" type="pres">
      <dgm:prSet presAssocID="{E28161EE-FA01-BE49-9B50-FECF8E74AA0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90DA746-CAF0-2F41-B4FC-76253D751506}" type="pres">
      <dgm:prSet presAssocID="{E28161EE-FA01-BE49-9B50-FECF8E74AA09}" presName="quadrantPlaceholder" presStyleCnt="0"/>
      <dgm:spPr/>
    </dgm:pt>
    <dgm:pt modelId="{9C77772C-EF70-234A-970C-2204A0D01F57}" type="pres">
      <dgm:prSet presAssocID="{E28161EE-FA01-BE49-9B50-FECF8E74AA09}" presName="center1" presStyleLbl="fgShp" presStyleIdx="0" presStyleCnt="2"/>
      <dgm:spPr/>
    </dgm:pt>
    <dgm:pt modelId="{9E8F3A64-091E-0E4D-A955-1365DA9B8790}" type="pres">
      <dgm:prSet presAssocID="{E28161EE-FA01-BE49-9B50-FECF8E74AA09}" presName="center2" presStyleLbl="fgShp" presStyleIdx="1" presStyleCnt="2"/>
      <dgm:spPr/>
    </dgm:pt>
  </dgm:ptLst>
  <dgm:cxnLst>
    <dgm:cxn modelId="{1999CE05-2BEF-B649-837D-838D0E7CF483}" type="presOf" srcId="{A0242A3F-323E-0B44-B74D-BD6C91D57620}" destId="{AA3E5496-8B24-774F-80A2-8CA90EDEFA2D}" srcOrd="0" destOrd="1" presId="urn:microsoft.com/office/officeart/2005/8/layout/cycle4"/>
    <dgm:cxn modelId="{C7690408-0626-7746-943D-88432FE2B203}" type="presOf" srcId="{A0D9F19B-6486-CA47-B9A4-6FB8178BFC5F}" destId="{A1957B1C-6574-4344-ADFE-F030B73735CF}" srcOrd="1" destOrd="2" presId="urn:microsoft.com/office/officeart/2005/8/layout/cycle4"/>
    <dgm:cxn modelId="{28330B12-CD68-FA46-8D11-C874C6B07326}" srcId="{828BE9D2-664F-214F-847A-F66979B43966}" destId="{14FDF2D8-FF6F-8B49-B7BE-31C0D3B930B8}" srcOrd="0" destOrd="0" parTransId="{5992FEAC-2980-5744-8C63-CF53B775BCA6}" sibTransId="{3ED689C4-66C8-7048-BC7F-CF9F429B4E5C}"/>
    <dgm:cxn modelId="{BA095212-C772-A24E-A646-752FC654498C}" srcId="{828BE9D2-664F-214F-847A-F66979B43966}" destId="{B0C2971A-29A7-4149-92BC-ABB613070380}" srcOrd="3" destOrd="0" parTransId="{28988F8D-7C1A-834D-9C9F-2687B3B64C4F}" sibTransId="{06F7F266-FF83-0E44-98C4-226BB1FBA754}"/>
    <dgm:cxn modelId="{AD182F17-A969-214C-A819-B472C5F9D117}" type="presOf" srcId="{61811E9C-201F-5A44-ABE5-8232D0A700F1}" destId="{D685468F-9D3F-DA4E-96BF-38541436EAF0}" srcOrd="0" destOrd="1" presId="urn:microsoft.com/office/officeart/2005/8/layout/cycle4"/>
    <dgm:cxn modelId="{63444F1B-116C-D145-B789-8E27DF45C608}" srcId="{AC11F0A3-37D1-9D41-BAB0-C6AFF071E19A}" destId="{A0242A3F-323E-0B44-B74D-BD6C91D57620}" srcOrd="1" destOrd="0" parTransId="{BB5169B0-A10F-A242-B44E-8B63AE866796}" sibTransId="{A1125F13-BC4D-1B4A-A3E5-328F87613FDC}"/>
    <dgm:cxn modelId="{504E421D-B4AB-A847-8EE9-050439EA28C6}" type="presOf" srcId="{2A9DB7AD-CCC9-A749-9F85-7EB9ACB95446}" destId="{23394DFE-489D-2F48-BAB0-96812A0256B9}" srcOrd="1" destOrd="4" presId="urn:microsoft.com/office/officeart/2005/8/layout/cycle4"/>
    <dgm:cxn modelId="{AA20D029-D70E-1949-ADCB-7FD4D4E10654}" type="presOf" srcId="{04D96611-0AFF-474D-AC42-4378C52A5B5F}" destId="{AA3E5496-8B24-774F-80A2-8CA90EDEFA2D}" srcOrd="0" destOrd="2" presId="urn:microsoft.com/office/officeart/2005/8/layout/cycle4"/>
    <dgm:cxn modelId="{9099B12D-6D51-E740-9C49-91A77B9AB2E4}" srcId="{AC11F0A3-37D1-9D41-BAB0-C6AFF071E19A}" destId="{390D2DAA-C5A7-7E44-AC55-E2E204B551F7}" srcOrd="5" destOrd="0" parTransId="{FC8BDC3B-7087-E243-A2B0-4FF4802C775F}" sibTransId="{C2CD2F26-B514-C240-9CDB-D93D0A21685A}"/>
    <dgm:cxn modelId="{AD264A3C-FB4C-E946-891F-E688557F8FF3}" srcId="{E28161EE-FA01-BE49-9B50-FECF8E74AA09}" destId="{6B3FD196-3984-CB4E-8A75-338157E5A009}" srcOrd="0" destOrd="0" parTransId="{F19445AA-FE83-984A-AF2D-77AC217958A1}" sibTransId="{186651B3-9F6E-6144-8D2B-F56623C5E5D8}"/>
    <dgm:cxn modelId="{14E15C3C-3ED9-3B4B-8B46-6F8EE688076A}" srcId="{A4964799-68C0-9C4C-A66C-DDC097C67D1A}" destId="{50A79D9E-0CE3-8E4C-B2E0-996E0590601E}" srcOrd="0" destOrd="0" parTransId="{37FE3C15-9D23-2943-A1A2-D7AC941DD974}" sibTransId="{E3D6FE4F-8587-2E44-8767-6E36921F6DE9}"/>
    <dgm:cxn modelId="{9ECA173E-6E06-434B-A198-8EB35521A0C4}" type="presOf" srcId="{390D2DAA-C5A7-7E44-AC55-E2E204B551F7}" destId="{AA3E5496-8B24-774F-80A2-8CA90EDEFA2D}" srcOrd="0" destOrd="5" presId="urn:microsoft.com/office/officeart/2005/8/layout/cycle4"/>
    <dgm:cxn modelId="{87B7C33F-5914-924C-A929-0823DA368D0E}" type="presOf" srcId="{4A15DB65-41D3-C841-A689-BCDA2821EA7B}" destId="{AA3E5496-8B24-774F-80A2-8CA90EDEFA2D}" srcOrd="0" destOrd="3" presId="urn:microsoft.com/office/officeart/2005/8/layout/cycle4"/>
    <dgm:cxn modelId="{23FE1C41-A2FD-5248-AF65-A5739CB1F318}" type="presOf" srcId="{24810347-B72D-544E-BE7E-822EBB0298AC}" destId="{A347188F-AC04-E74E-A23F-B900A5CAF478}" srcOrd="0" destOrd="1" presId="urn:microsoft.com/office/officeart/2005/8/layout/cycle4"/>
    <dgm:cxn modelId="{9A60B441-2ECD-5C44-9715-1F563FABE602}" srcId="{828BE9D2-664F-214F-847A-F66979B43966}" destId="{61811E9C-201F-5A44-ABE5-8232D0A700F1}" srcOrd="1" destOrd="0" parTransId="{93F613C1-9EE7-D049-8D08-B0AD838A7D85}" sibTransId="{31227C58-F4AE-BA49-A195-E51F6E9916AE}"/>
    <dgm:cxn modelId="{AE3C1945-6B32-CF47-8F8C-F666F8488625}" type="presOf" srcId="{6B3FD196-3984-CB4E-8A75-338157E5A009}" destId="{3AF8E818-BA34-8744-8A58-9D5ECECE5F98}" srcOrd="0" destOrd="0" presId="urn:microsoft.com/office/officeart/2005/8/layout/cycle4"/>
    <dgm:cxn modelId="{386FBB45-AA31-834F-A6C6-F533C066F1DB}" srcId="{6B3FD196-3984-CB4E-8A75-338157E5A009}" destId="{847C83E0-6469-C24E-9CC8-CDF96EF101FF}" srcOrd="1" destOrd="0" parTransId="{C657057D-5297-D241-8E97-428A8958FDCE}" sibTransId="{6B89D862-750B-A342-A9A9-F9349934E081}"/>
    <dgm:cxn modelId="{CA0DB74B-6FAE-CE47-AB2C-31E5C0332807}" srcId="{E28161EE-FA01-BE49-9B50-FECF8E74AA09}" destId="{828BE9D2-664F-214F-847A-F66979B43966}" srcOrd="2" destOrd="0" parTransId="{688FDEDC-7EE8-0A48-8F41-234F3450A1DA}" sibTransId="{8D5F9B21-4F3D-6B48-AFE1-8F31C4A1847C}"/>
    <dgm:cxn modelId="{02E11755-42D7-7248-BCDA-D7633DD66E42}" type="presOf" srcId="{E28161EE-FA01-BE49-9B50-FECF8E74AA09}" destId="{44DE16AD-4BD6-9849-8687-B3E74D5C4698}" srcOrd="0" destOrd="0" presId="urn:microsoft.com/office/officeart/2005/8/layout/cycle4"/>
    <dgm:cxn modelId="{181A7955-F5BA-9848-8666-56D629C94DB7}" type="presOf" srcId="{A4964799-68C0-9C4C-A66C-DDC097C67D1A}" destId="{A0C3B8FC-CD45-214B-9448-3D3795DCF10F}" srcOrd="0" destOrd="0" presId="urn:microsoft.com/office/officeart/2005/8/layout/cycle4"/>
    <dgm:cxn modelId="{68C3BF56-F471-0444-B5D1-605FC21B790C}" srcId="{E28161EE-FA01-BE49-9B50-FECF8E74AA09}" destId="{AC11F0A3-37D1-9D41-BAB0-C6AFF071E19A}" srcOrd="1" destOrd="0" parTransId="{55B9BCFA-CA6E-0C4F-A364-D18A576C5440}" sibTransId="{64ADBD46-3EAB-C44A-AB3C-05539D3EA680}"/>
    <dgm:cxn modelId="{1397F856-E5A1-BA4D-BB17-0157DAAD6DF7}" type="presOf" srcId="{C12AE9EB-B2E8-2248-90B3-24FAFCE70B86}" destId="{A1957B1C-6574-4344-ADFE-F030B73735CF}" srcOrd="1" destOrd="0" presId="urn:microsoft.com/office/officeart/2005/8/layout/cycle4"/>
    <dgm:cxn modelId="{4735EE58-34E0-544C-8E87-20EC3C3D6884}" srcId="{A4964799-68C0-9C4C-A66C-DDC097C67D1A}" destId="{FB68A250-D330-EB4B-A82E-214903AC872E}" srcOrd="2" destOrd="0" parTransId="{FF5DE6B8-C1C9-CB49-8D4D-9D132939AF97}" sibTransId="{B3E051BF-3AE2-954C-9F03-A4F39C851EC6}"/>
    <dgm:cxn modelId="{FE955B5C-A12D-4140-98CD-E550E342407D}" srcId="{AC11F0A3-37D1-9D41-BAB0-C6AFF071E19A}" destId="{15354940-679E-1D4D-9231-C5C07A219375}" srcOrd="0" destOrd="0" parTransId="{19F9DE9D-B47A-BE47-914B-58DCBD8B501C}" sibTransId="{3F1848BC-D944-DD44-9AD3-2C4BB12BB67F}"/>
    <dgm:cxn modelId="{C537FF60-E3E9-344B-A9D1-C0ABDE07AD68}" type="presOf" srcId="{67AA2FD6-C3B9-1D4B-9BEE-C292F95111E1}" destId="{1A56D63F-92A8-9849-9BE5-6C951505EB65}" srcOrd="1" destOrd="2" presId="urn:microsoft.com/office/officeart/2005/8/layout/cycle4"/>
    <dgm:cxn modelId="{FC9D3665-9ADE-2441-BDA7-DB61FFD3316E}" srcId="{AC11F0A3-37D1-9D41-BAB0-C6AFF071E19A}" destId="{4A15DB65-41D3-C841-A689-BCDA2821EA7B}" srcOrd="3" destOrd="0" parTransId="{F1EC3F51-2508-F94F-B6C1-3A7F4996DC33}" sibTransId="{F6289E0B-9973-8B4D-8213-885986422041}"/>
    <dgm:cxn modelId="{3B53C666-A798-E549-8840-581C5C965A50}" type="presOf" srcId="{AC11F0A3-37D1-9D41-BAB0-C6AFF071E19A}" destId="{56052A0A-6969-ED45-9A9E-ADBE6DAFAF6A}" srcOrd="0" destOrd="0" presId="urn:microsoft.com/office/officeart/2005/8/layout/cycle4"/>
    <dgm:cxn modelId="{10790A6C-2ED8-3740-9D22-9C52627D71D6}" srcId="{AC11F0A3-37D1-9D41-BAB0-C6AFF071E19A}" destId="{04D96611-0AFF-474D-AC42-4378C52A5B5F}" srcOrd="2" destOrd="0" parTransId="{A0E2959C-A8F0-F94A-8425-F5508E3B43F0}" sibTransId="{D6D0D6AB-93C5-E748-8C40-D7E1CBBABD1E}"/>
    <dgm:cxn modelId="{A58B9D75-304F-CE4A-A3C0-1FF46FEA5AF9}" type="presOf" srcId="{828BE9D2-664F-214F-847A-F66979B43966}" destId="{E615C25A-8DF7-C543-989E-58F27C0D5201}" srcOrd="0" destOrd="0" presId="urn:microsoft.com/office/officeart/2005/8/layout/cycle4"/>
    <dgm:cxn modelId="{31658C77-B6AD-8841-AF02-CCB2F5A3EA65}" type="presOf" srcId="{B0C2971A-29A7-4149-92BC-ABB613070380}" destId="{1A56D63F-92A8-9849-9BE5-6C951505EB65}" srcOrd="1" destOrd="3" presId="urn:microsoft.com/office/officeart/2005/8/layout/cycle4"/>
    <dgm:cxn modelId="{D6D96679-1000-D847-90C2-19EB01901ACD}" srcId="{E28161EE-FA01-BE49-9B50-FECF8E74AA09}" destId="{A4964799-68C0-9C4C-A66C-DDC097C67D1A}" srcOrd="3" destOrd="0" parTransId="{3DA1A4CC-31E5-8B44-BBDA-756CE5DCBBDE}" sibTransId="{7478A7F5-7C55-5A44-AFBD-34BF5ACB171F}"/>
    <dgm:cxn modelId="{58C7D57C-F5F1-604D-9F3A-E6D8B119C841}" srcId="{A4964799-68C0-9C4C-A66C-DDC097C67D1A}" destId="{24810347-B72D-544E-BE7E-822EBB0298AC}" srcOrd="1" destOrd="0" parTransId="{A2A8E82F-2ECB-5E40-B79F-EBF3B93CD62A}" sibTransId="{033B047C-EBDF-3249-ABEC-39942EF08C28}"/>
    <dgm:cxn modelId="{1DC5547F-6D59-1E44-A26B-4317EFB0A556}" type="presOf" srcId="{67AA2FD6-C3B9-1D4B-9BEE-C292F95111E1}" destId="{D685468F-9D3F-DA4E-96BF-38541436EAF0}" srcOrd="0" destOrd="2" presId="urn:microsoft.com/office/officeart/2005/8/layout/cycle4"/>
    <dgm:cxn modelId="{4EB7E582-4B3B-8E4D-9F91-BE0777EA758D}" type="presOf" srcId="{847C83E0-6469-C24E-9CC8-CDF96EF101FF}" destId="{28A21BDD-337B-B742-8E8C-92A3B098A9B4}" srcOrd="0" destOrd="1" presId="urn:microsoft.com/office/officeart/2005/8/layout/cycle4"/>
    <dgm:cxn modelId="{1094318A-A86C-DB4A-B89D-D9E35EB47749}" type="presOf" srcId="{14FDF2D8-FF6F-8B49-B7BE-31C0D3B930B8}" destId="{D685468F-9D3F-DA4E-96BF-38541436EAF0}" srcOrd="0" destOrd="0" presId="urn:microsoft.com/office/officeart/2005/8/layout/cycle4"/>
    <dgm:cxn modelId="{603BC88E-1D8B-A14C-8532-A4E8B666F4DA}" srcId="{828BE9D2-664F-214F-847A-F66979B43966}" destId="{67AA2FD6-C3B9-1D4B-9BEE-C292F95111E1}" srcOrd="2" destOrd="0" parTransId="{0473ACCB-B383-4E4D-BD94-9DD66C8593B4}" sibTransId="{642F0F03-C07F-2741-A1D0-C47136DD00FC}"/>
    <dgm:cxn modelId="{5E50DC93-CF7D-BE45-9F47-47A09FD411E8}" srcId="{6B3FD196-3984-CB4E-8A75-338157E5A009}" destId="{A0D9F19B-6486-CA47-B9A4-6FB8178BFC5F}" srcOrd="2" destOrd="0" parTransId="{718CD7F2-EAE2-9E42-91FD-90A36D4C03E0}" sibTransId="{6811D7C0-9F6B-5B45-B87E-D858F3627617}"/>
    <dgm:cxn modelId="{BC526B97-D5D8-B442-A380-D39C6C323B8D}" type="presOf" srcId="{15354940-679E-1D4D-9231-C5C07A219375}" destId="{AA3E5496-8B24-774F-80A2-8CA90EDEFA2D}" srcOrd="0" destOrd="0" presId="urn:microsoft.com/office/officeart/2005/8/layout/cycle4"/>
    <dgm:cxn modelId="{5E79419B-27DB-9744-BE85-44210B526C17}" srcId="{6B3FD196-3984-CB4E-8A75-338157E5A009}" destId="{C12AE9EB-B2E8-2248-90B3-24FAFCE70B86}" srcOrd="0" destOrd="0" parTransId="{73883FDF-596E-F943-A2BE-05BB3E7B88A9}" sibTransId="{CE2456A3-1CBD-0B49-90DA-4DAB6366CF15}"/>
    <dgm:cxn modelId="{92AC7FA7-510B-6B4F-AFCC-74F08BC57FE0}" type="presOf" srcId="{A0D9F19B-6486-CA47-B9A4-6FB8178BFC5F}" destId="{28A21BDD-337B-B742-8E8C-92A3B098A9B4}" srcOrd="0" destOrd="2" presId="urn:microsoft.com/office/officeart/2005/8/layout/cycle4"/>
    <dgm:cxn modelId="{243DD9AA-F3DF-504A-AFFB-859CE38062CF}" type="presOf" srcId="{FB68A250-D330-EB4B-A82E-214903AC872E}" destId="{C2A4B004-BC94-3F4D-92B0-2663B0C27E35}" srcOrd="1" destOrd="2" presId="urn:microsoft.com/office/officeart/2005/8/layout/cycle4"/>
    <dgm:cxn modelId="{81B3FDAA-4321-6E4E-8D3E-E9A73AF477B4}" type="presOf" srcId="{390D2DAA-C5A7-7E44-AC55-E2E204B551F7}" destId="{23394DFE-489D-2F48-BAB0-96812A0256B9}" srcOrd="1" destOrd="5" presId="urn:microsoft.com/office/officeart/2005/8/layout/cycle4"/>
    <dgm:cxn modelId="{0AEA54AB-0A73-D141-99BA-6715986F7375}" type="presOf" srcId="{4A15DB65-41D3-C841-A689-BCDA2821EA7B}" destId="{23394DFE-489D-2F48-BAB0-96812A0256B9}" srcOrd="1" destOrd="3" presId="urn:microsoft.com/office/officeart/2005/8/layout/cycle4"/>
    <dgm:cxn modelId="{81171AAC-88B0-D345-8C35-66D2CBE71D12}" type="presOf" srcId="{B0C2971A-29A7-4149-92BC-ABB613070380}" destId="{D685468F-9D3F-DA4E-96BF-38541436EAF0}" srcOrd="0" destOrd="3" presId="urn:microsoft.com/office/officeart/2005/8/layout/cycle4"/>
    <dgm:cxn modelId="{69A793B4-CB15-0846-AB88-DF7F01A5C255}" type="presOf" srcId="{24810347-B72D-544E-BE7E-822EBB0298AC}" destId="{C2A4B004-BC94-3F4D-92B0-2663B0C27E35}" srcOrd="1" destOrd="1" presId="urn:microsoft.com/office/officeart/2005/8/layout/cycle4"/>
    <dgm:cxn modelId="{029238BB-831D-A049-8865-E7F41937E6F4}" type="presOf" srcId="{04D96611-0AFF-474D-AC42-4378C52A5B5F}" destId="{23394DFE-489D-2F48-BAB0-96812A0256B9}" srcOrd="1" destOrd="2" presId="urn:microsoft.com/office/officeart/2005/8/layout/cycle4"/>
    <dgm:cxn modelId="{6843E7BD-716C-9348-8812-AC3124361E1C}" type="presOf" srcId="{61811E9C-201F-5A44-ABE5-8232D0A700F1}" destId="{1A56D63F-92A8-9849-9BE5-6C951505EB65}" srcOrd="1" destOrd="1" presId="urn:microsoft.com/office/officeart/2005/8/layout/cycle4"/>
    <dgm:cxn modelId="{94106BCB-A7DE-ED4A-BF52-4E092A9206EB}" type="presOf" srcId="{847C83E0-6469-C24E-9CC8-CDF96EF101FF}" destId="{A1957B1C-6574-4344-ADFE-F030B73735CF}" srcOrd="1" destOrd="1" presId="urn:microsoft.com/office/officeart/2005/8/layout/cycle4"/>
    <dgm:cxn modelId="{62FFF4CC-1232-C448-AA6D-9AD9DE65ACBC}" type="presOf" srcId="{15354940-679E-1D4D-9231-C5C07A219375}" destId="{23394DFE-489D-2F48-BAB0-96812A0256B9}" srcOrd="1" destOrd="0" presId="urn:microsoft.com/office/officeart/2005/8/layout/cycle4"/>
    <dgm:cxn modelId="{7E9CF0CF-DA7C-B74A-B97A-9EA17D4D465B}" type="presOf" srcId="{50A79D9E-0CE3-8E4C-B2E0-996E0590601E}" destId="{C2A4B004-BC94-3F4D-92B0-2663B0C27E35}" srcOrd="1" destOrd="0" presId="urn:microsoft.com/office/officeart/2005/8/layout/cycle4"/>
    <dgm:cxn modelId="{9946D8D9-A209-0E4A-A3E6-C3E699310BE3}" type="presOf" srcId="{50A79D9E-0CE3-8E4C-B2E0-996E0590601E}" destId="{A347188F-AC04-E74E-A23F-B900A5CAF478}" srcOrd="0" destOrd="0" presId="urn:microsoft.com/office/officeart/2005/8/layout/cycle4"/>
    <dgm:cxn modelId="{2B880ADA-1FFD-A84E-81B5-8A00A00519DD}" type="presOf" srcId="{FB68A250-D330-EB4B-A82E-214903AC872E}" destId="{A347188F-AC04-E74E-A23F-B900A5CAF478}" srcOrd="0" destOrd="2" presId="urn:microsoft.com/office/officeart/2005/8/layout/cycle4"/>
    <dgm:cxn modelId="{B46E76DB-DDD7-C948-9A8F-0A97B58A58BD}" type="presOf" srcId="{A0242A3F-323E-0B44-B74D-BD6C91D57620}" destId="{23394DFE-489D-2F48-BAB0-96812A0256B9}" srcOrd="1" destOrd="1" presId="urn:microsoft.com/office/officeart/2005/8/layout/cycle4"/>
    <dgm:cxn modelId="{EEC033DC-CDDD-F640-AF0F-D59542A7A408}" type="presOf" srcId="{C12AE9EB-B2E8-2248-90B3-24FAFCE70B86}" destId="{28A21BDD-337B-B742-8E8C-92A3B098A9B4}" srcOrd="0" destOrd="0" presId="urn:microsoft.com/office/officeart/2005/8/layout/cycle4"/>
    <dgm:cxn modelId="{E6AF97E1-3C26-C648-BE6E-80BFB83BAB1B}" type="presOf" srcId="{2A9DB7AD-CCC9-A749-9F85-7EB9ACB95446}" destId="{AA3E5496-8B24-774F-80A2-8CA90EDEFA2D}" srcOrd="0" destOrd="4" presId="urn:microsoft.com/office/officeart/2005/8/layout/cycle4"/>
    <dgm:cxn modelId="{2661CDEB-A58D-994E-96C8-26C6522908C5}" srcId="{AC11F0A3-37D1-9D41-BAB0-C6AFF071E19A}" destId="{2A9DB7AD-CCC9-A749-9F85-7EB9ACB95446}" srcOrd="4" destOrd="0" parTransId="{A99E87CC-5C40-E54C-AC17-BFBAE065BBEC}" sibTransId="{9ECA6910-CC3F-0B41-9272-2140AE1BDE4B}"/>
    <dgm:cxn modelId="{83CEC8F8-5A63-A84A-96C4-C23DFF3CB8A9}" type="presOf" srcId="{14FDF2D8-FF6F-8B49-B7BE-31C0D3B930B8}" destId="{1A56D63F-92A8-9849-9BE5-6C951505EB65}" srcOrd="1" destOrd="0" presId="urn:microsoft.com/office/officeart/2005/8/layout/cycle4"/>
    <dgm:cxn modelId="{8A3F7298-CD18-3948-8F94-B005116B2C78}" type="presParOf" srcId="{44DE16AD-4BD6-9849-8687-B3E74D5C4698}" destId="{C8558928-601A-DC47-B987-F6E901479614}" srcOrd="0" destOrd="0" presId="urn:microsoft.com/office/officeart/2005/8/layout/cycle4"/>
    <dgm:cxn modelId="{2F10EC4B-1AC7-4741-BD37-1783A5184D42}" type="presParOf" srcId="{C8558928-601A-DC47-B987-F6E901479614}" destId="{2444B427-79D3-FD4C-B4AE-FA109C14E433}" srcOrd="0" destOrd="0" presId="urn:microsoft.com/office/officeart/2005/8/layout/cycle4"/>
    <dgm:cxn modelId="{A5FFB248-1D5C-7247-94C1-0C13A9258069}" type="presParOf" srcId="{2444B427-79D3-FD4C-B4AE-FA109C14E433}" destId="{28A21BDD-337B-B742-8E8C-92A3B098A9B4}" srcOrd="0" destOrd="0" presId="urn:microsoft.com/office/officeart/2005/8/layout/cycle4"/>
    <dgm:cxn modelId="{9790449C-DC5C-004E-9226-515699273FCE}" type="presParOf" srcId="{2444B427-79D3-FD4C-B4AE-FA109C14E433}" destId="{A1957B1C-6574-4344-ADFE-F030B73735CF}" srcOrd="1" destOrd="0" presId="urn:microsoft.com/office/officeart/2005/8/layout/cycle4"/>
    <dgm:cxn modelId="{B031621E-9CE1-324F-9507-E2C6838D1FF5}" type="presParOf" srcId="{C8558928-601A-DC47-B987-F6E901479614}" destId="{C80EFDA8-04EA-2F48-B825-9838CC6AB4CF}" srcOrd="1" destOrd="0" presId="urn:microsoft.com/office/officeart/2005/8/layout/cycle4"/>
    <dgm:cxn modelId="{660E80DA-91BF-0B49-9C4E-6BFEECC168F3}" type="presParOf" srcId="{C80EFDA8-04EA-2F48-B825-9838CC6AB4CF}" destId="{AA3E5496-8B24-774F-80A2-8CA90EDEFA2D}" srcOrd="0" destOrd="0" presId="urn:microsoft.com/office/officeart/2005/8/layout/cycle4"/>
    <dgm:cxn modelId="{B35B3E78-69D1-8549-8AC7-8A79956A7D14}" type="presParOf" srcId="{C80EFDA8-04EA-2F48-B825-9838CC6AB4CF}" destId="{23394DFE-489D-2F48-BAB0-96812A0256B9}" srcOrd="1" destOrd="0" presId="urn:microsoft.com/office/officeart/2005/8/layout/cycle4"/>
    <dgm:cxn modelId="{F6B1F406-7C05-2049-B938-FE788BB50844}" type="presParOf" srcId="{C8558928-601A-DC47-B987-F6E901479614}" destId="{3785F3FD-5B56-A04D-B7FE-37AB9107E585}" srcOrd="2" destOrd="0" presId="urn:microsoft.com/office/officeart/2005/8/layout/cycle4"/>
    <dgm:cxn modelId="{46E55544-5AE2-C045-A600-356207125AE2}" type="presParOf" srcId="{3785F3FD-5B56-A04D-B7FE-37AB9107E585}" destId="{D685468F-9D3F-DA4E-96BF-38541436EAF0}" srcOrd="0" destOrd="0" presId="urn:microsoft.com/office/officeart/2005/8/layout/cycle4"/>
    <dgm:cxn modelId="{8EBED7FD-B944-A942-B77E-342D5CEFE53A}" type="presParOf" srcId="{3785F3FD-5B56-A04D-B7FE-37AB9107E585}" destId="{1A56D63F-92A8-9849-9BE5-6C951505EB65}" srcOrd="1" destOrd="0" presId="urn:microsoft.com/office/officeart/2005/8/layout/cycle4"/>
    <dgm:cxn modelId="{44CC1051-0098-794C-B1DF-4FCC43A01E6B}" type="presParOf" srcId="{C8558928-601A-DC47-B987-F6E901479614}" destId="{20039289-6619-6640-A7D4-AE1996CD37ED}" srcOrd="3" destOrd="0" presId="urn:microsoft.com/office/officeart/2005/8/layout/cycle4"/>
    <dgm:cxn modelId="{2E5F4DB2-3419-184D-8726-1C63B76543A5}" type="presParOf" srcId="{20039289-6619-6640-A7D4-AE1996CD37ED}" destId="{A347188F-AC04-E74E-A23F-B900A5CAF478}" srcOrd="0" destOrd="0" presId="urn:microsoft.com/office/officeart/2005/8/layout/cycle4"/>
    <dgm:cxn modelId="{EB0FF21B-7D20-0C4C-B30E-19F974E70216}" type="presParOf" srcId="{20039289-6619-6640-A7D4-AE1996CD37ED}" destId="{C2A4B004-BC94-3F4D-92B0-2663B0C27E35}" srcOrd="1" destOrd="0" presId="urn:microsoft.com/office/officeart/2005/8/layout/cycle4"/>
    <dgm:cxn modelId="{DA75121D-D035-DF42-8FF0-9A2288280C09}" type="presParOf" srcId="{C8558928-601A-DC47-B987-F6E901479614}" destId="{C7609C9C-E93F-B44A-BCDA-60D407818FA0}" srcOrd="4" destOrd="0" presId="urn:microsoft.com/office/officeart/2005/8/layout/cycle4"/>
    <dgm:cxn modelId="{E60176A1-D7E5-6A45-8030-1876CDEA370C}" type="presParOf" srcId="{44DE16AD-4BD6-9849-8687-B3E74D5C4698}" destId="{B78EE078-9705-F145-A369-129EDDB7E2FC}" srcOrd="1" destOrd="0" presId="urn:microsoft.com/office/officeart/2005/8/layout/cycle4"/>
    <dgm:cxn modelId="{682B39BE-0F4B-E34A-A82D-422D8EBA487A}" type="presParOf" srcId="{B78EE078-9705-F145-A369-129EDDB7E2FC}" destId="{3AF8E818-BA34-8744-8A58-9D5ECECE5F98}" srcOrd="0" destOrd="0" presId="urn:microsoft.com/office/officeart/2005/8/layout/cycle4"/>
    <dgm:cxn modelId="{BA0066DE-5D7E-794E-92D5-1C9417953BF2}" type="presParOf" srcId="{B78EE078-9705-F145-A369-129EDDB7E2FC}" destId="{56052A0A-6969-ED45-9A9E-ADBE6DAFAF6A}" srcOrd="1" destOrd="0" presId="urn:microsoft.com/office/officeart/2005/8/layout/cycle4"/>
    <dgm:cxn modelId="{C1A44B2D-718D-2B4A-83F5-82705C056ACB}" type="presParOf" srcId="{B78EE078-9705-F145-A369-129EDDB7E2FC}" destId="{E615C25A-8DF7-C543-989E-58F27C0D5201}" srcOrd="2" destOrd="0" presId="urn:microsoft.com/office/officeart/2005/8/layout/cycle4"/>
    <dgm:cxn modelId="{70F096F8-93AE-3644-9978-61852D43CCD3}" type="presParOf" srcId="{B78EE078-9705-F145-A369-129EDDB7E2FC}" destId="{A0C3B8FC-CD45-214B-9448-3D3795DCF10F}" srcOrd="3" destOrd="0" presId="urn:microsoft.com/office/officeart/2005/8/layout/cycle4"/>
    <dgm:cxn modelId="{B8BDC535-008F-0045-9BA4-643237DD8966}" type="presParOf" srcId="{B78EE078-9705-F145-A369-129EDDB7E2FC}" destId="{A90DA746-CAF0-2F41-B4FC-76253D751506}" srcOrd="4" destOrd="0" presId="urn:microsoft.com/office/officeart/2005/8/layout/cycle4"/>
    <dgm:cxn modelId="{4B3364EE-C525-D540-85D8-02467AAE4247}" type="presParOf" srcId="{44DE16AD-4BD6-9849-8687-B3E74D5C4698}" destId="{9C77772C-EF70-234A-970C-2204A0D01F57}" srcOrd="2" destOrd="0" presId="urn:microsoft.com/office/officeart/2005/8/layout/cycle4"/>
    <dgm:cxn modelId="{0C4B93E0-BCD2-C84A-B695-1A5F3143F788}" type="presParOf" srcId="{44DE16AD-4BD6-9849-8687-B3E74D5C4698}" destId="{9E8F3A64-091E-0E4D-A955-1365DA9B879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161EE-FA01-BE49-9B50-FECF8E74AA09}" type="doc">
      <dgm:prSet loTypeId="urn:microsoft.com/office/officeart/2005/8/layout/lProcess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FD196-3984-CB4E-8A75-338157E5A009}">
      <dgm:prSet phldrT="[Text]"/>
      <dgm:spPr/>
      <dgm:t>
        <a:bodyPr/>
        <a:lstStyle/>
        <a:p>
          <a:r>
            <a:rPr lang="en-US" dirty="0" err="1"/>
            <a:t>Números</a:t>
          </a:r>
          <a:endParaRPr lang="en-US" dirty="0"/>
        </a:p>
      </dgm:t>
    </dgm:pt>
    <dgm:pt modelId="{F19445AA-FE83-984A-AF2D-77AC217958A1}" type="parTrans" cxnId="{AD264A3C-FB4C-E946-891F-E688557F8FF3}">
      <dgm:prSet/>
      <dgm:spPr/>
      <dgm:t>
        <a:bodyPr/>
        <a:lstStyle/>
        <a:p>
          <a:endParaRPr lang="en-US"/>
        </a:p>
      </dgm:t>
    </dgm:pt>
    <dgm:pt modelId="{186651B3-9F6E-6144-8D2B-F56623C5E5D8}" type="sibTrans" cxnId="{AD264A3C-FB4C-E946-891F-E688557F8FF3}">
      <dgm:prSet/>
      <dgm:spPr/>
      <dgm:t>
        <a:bodyPr/>
        <a:lstStyle/>
        <a:p>
          <a:endParaRPr lang="en-US"/>
        </a:p>
      </dgm:t>
    </dgm:pt>
    <dgm:pt modelId="{C12AE9EB-B2E8-2248-90B3-24FAFCE70B86}">
      <dgm:prSet phldrT="[Text]" custT="1"/>
      <dgm:spPr/>
      <dgm:t>
        <a:bodyPr/>
        <a:lstStyle/>
        <a:p>
          <a:r>
            <a:rPr lang="en-US" sz="2000" dirty="0" err="1"/>
            <a:t>Conteo</a:t>
          </a:r>
          <a:endParaRPr lang="en-US" sz="2000" dirty="0"/>
        </a:p>
      </dgm:t>
    </dgm:pt>
    <dgm:pt modelId="{73883FDF-596E-F943-A2BE-05BB3E7B88A9}" type="parTrans" cxnId="{5E79419B-27DB-9744-BE85-44210B526C17}">
      <dgm:prSet/>
      <dgm:spPr/>
      <dgm:t>
        <a:bodyPr/>
        <a:lstStyle/>
        <a:p>
          <a:endParaRPr lang="en-US"/>
        </a:p>
      </dgm:t>
    </dgm:pt>
    <dgm:pt modelId="{CE2456A3-1CBD-0B49-90DA-4DAB6366CF15}" type="sibTrans" cxnId="{5E79419B-27DB-9744-BE85-44210B526C17}">
      <dgm:prSet/>
      <dgm:spPr/>
      <dgm:t>
        <a:bodyPr/>
        <a:lstStyle/>
        <a:p>
          <a:endParaRPr lang="en-US"/>
        </a:p>
      </dgm:t>
    </dgm:pt>
    <dgm:pt modelId="{AC11F0A3-37D1-9D41-BAB0-C6AFF071E19A}">
      <dgm:prSet phldrT="[Text]"/>
      <dgm:spPr/>
      <dgm:t>
        <a:bodyPr/>
        <a:lstStyle/>
        <a:p>
          <a:r>
            <a:rPr lang="en-US" dirty="0" err="1"/>
            <a:t>Operaciones</a:t>
          </a:r>
          <a:r>
            <a:rPr lang="en-US" dirty="0"/>
            <a:t> </a:t>
          </a:r>
          <a:r>
            <a:rPr lang="en-US" dirty="0" err="1"/>
            <a:t>básicas</a:t>
          </a:r>
          <a:endParaRPr lang="en-US" dirty="0"/>
        </a:p>
      </dgm:t>
    </dgm:pt>
    <dgm:pt modelId="{55B9BCFA-CA6E-0C4F-A364-D18A576C5440}" type="parTrans" cxnId="{68C3BF56-F471-0444-B5D1-605FC21B790C}">
      <dgm:prSet/>
      <dgm:spPr/>
      <dgm:t>
        <a:bodyPr/>
        <a:lstStyle/>
        <a:p>
          <a:endParaRPr lang="en-US"/>
        </a:p>
      </dgm:t>
    </dgm:pt>
    <dgm:pt modelId="{64ADBD46-3EAB-C44A-AB3C-05539D3EA680}" type="sibTrans" cxnId="{68C3BF56-F471-0444-B5D1-605FC21B790C}">
      <dgm:prSet/>
      <dgm:spPr/>
      <dgm:t>
        <a:bodyPr/>
        <a:lstStyle/>
        <a:p>
          <a:endParaRPr lang="en-US"/>
        </a:p>
      </dgm:t>
    </dgm:pt>
    <dgm:pt modelId="{15354940-679E-1D4D-9231-C5C07A219375}">
      <dgm:prSet phldrT="[Text]" custT="1"/>
      <dgm:spPr/>
      <dgm:t>
        <a:bodyPr/>
        <a:lstStyle/>
        <a:p>
          <a:r>
            <a:rPr lang="en-US" sz="2000" dirty="0"/>
            <a:t>Suma</a:t>
          </a:r>
        </a:p>
      </dgm:t>
    </dgm:pt>
    <dgm:pt modelId="{19F9DE9D-B47A-BE47-914B-58DCBD8B501C}" type="parTrans" cxnId="{FE955B5C-A12D-4140-98CD-E550E342407D}">
      <dgm:prSet/>
      <dgm:spPr/>
      <dgm:t>
        <a:bodyPr/>
        <a:lstStyle/>
        <a:p>
          <a:endParaRPr lang="en-US"/>
        </a:p>
      </dgm:t>
    </dgm:pt>
    <dgm:pt modelId="{3F1848BC-D944-DD44-9AD3-2C4BB12BB67F}" type="sibTrans" cxnId="{FE955B5C-A12D-4140-98CD-E550E342407D}">
      <dgm:prSet/>
      <dgm:spPr/>
      <dgm:t>
        <a:bodyPr/>
        <a:lstStyle/>
        <a:p>
          <a:endParaRPr lang="en-US"/>
        </a:p>
      </dgm:t>
    </dgm:pt>
    <dgm:pt modelId="{828BE9D2-664F-214F-847A-F66979B43966}">
      <dgm:prSet phldrT="[Text]"/>
      <dgm:spPr/>
      <dgm:t>
        <a:bodyPr/>
        <a:lstStyle/>
        <a:p>
          <a:r>
            <a:rPr lang="en-US" dirty="0" err="1"/>
            <a:t>Interpretar</a:t>
          </a:r>
          <a:r>
            <a:rPr lang="en-US" dirty="0"/>
            <a:t> </a:t>
          </a:r>
          <a:r>
            <a:rPr lang="en-US" dirty="0" err="1"/>
            <a:t>datos</a:t>
          </a:r>
          <a:r>
            <a:rPr lang="en-US" dirty="0"/>
            <a:t> </a:t>
          </a:r>
          <a:r>
            <a:rPr lang="en-US" dirty="0" err="1"/>
            <a:t>cuantitativos</a:t>
          </a:r>
          <a:endParaRPr lang="en-US" dirty="0"/>
        </a:p>
      </dgm:t>
    </dgm:pt>
    <dgm:pt modelId="{688FDEDC-7EE8-0A48-8F41-234F3450A1DA}" type="parTrans" cxnId="{CA0DB74B-6FAE-CE47-AB2C-31E5C0332807}">
      <dgm:prSet/>
      <dgm:spPr/>
      <dgm:t>
        <a:bodyPr/>
        <a:lstStyle/>
        <a:p>
          <a:endParaRPr lang="en-US"/>
        </a:p>
      </dgm:t>
    </dgm:pt>
    <dgm:pt modelId="{8D5F9B21-4F3D-6B48-AFE1-8F31C4A1847C}" type="sibTrans" cxnId="{CA0DB74B-6FAE-CE47-AB2C-31E5C0332807}">
      <dgm:prSet/>
      <dgm:spPr/>
      <dgm:t>
        <a:bodyPr/>
        <a:lstStyle/>
        <a:p>
          <a:endParaRPr lang="en-US"/>
        </a:p>
      </dgm:t>
    </dgm:pt>
    <dgm:pt modelId="{14FDF2D8-FF6F-8B49-B7BE-31C0D3B930B8}">
      <dgm:prSet phldrT="[Text]" custT="1"/>
      <dgm:spPr/>
      <dgm:t>
        <a:bodyPr/>
        <a:lstStyle/>
        <a:p>
          <a:r>
            <a:rPr lang="en-US" sz="2000" dirty="0" err="1"/>
            <a:t>Problemas</a:t>
          </a:r>
          <a:r>
            <a:rPr lang="en-US" sz="2000" dirty="0"/>
            <a:t> </a:t>
          </a:r>
          <a:r>
            <a:rPr lang="en-US" sz="2000" dirty="0" err="1"/>
            <a:t>razonados</a:t>
          </a:r>
          <a:r>
            <a:rPr lang="en-US" sz="2000" dirty="0"/>
            <a:t> de la </a:t>
          </a:r>
          <a:r>
            <a:rPr lang="en-US" sz="2000" dirty="0" err="1"/>
            <a:t>vida</a:t>
          </a:r>
          <a:r>
            <a:rPr lang="en-US" sz="2000" dirty="0"/>
            <a:t> real</a:t>
          </a:r>
        </a:p>
      </dgm:t>
    </dgm:pt>
    <dgm:pt modelId="{5992FEAC-2980-5744-8C63-CF53B775BCA6}" type="parTrans" cxnId="{28330B12-CD68-FA46-8D11-C874C6B07326}">
      <dgm:prSet/>
      <dgm:spPr/>
      <dgm:t>
        <a:bodyPr/>
        <a:lstStyle/>
        <a:p>
          <a:endParaRPr lang="en-US"/>
        </a:p>
      </dgm:t>
    </dgm:pt>
    <dgm:pt modelId="{3ED689C4-66C8-7048-BC7F-CF9F429B4E5C}" type="sibTrans" cxnId="{28330B12-CD68-FA46-8D11-C874C6B07326}">
      <dgm:prSet/>
      <dgm:spPr/>
      <dgm:t>
        <a:bodyPr/>
        <a:lstStyle/>
        <a:p>
          <a:endParaRPr lang="en-US"/>
        </a:p>
      </dgm:t>
    </dgm:pt>
    <dgm:pt modelId="{A4964799-68C0-9C4C-A66C-DDC097C67D1A}">
      <dgm:prSet phldrT="[Text]"/>
      <dgm:spPr/>
      <dgm:t>
        <a:bodyPr/>
        <a:lstStyle/>
        <a:p>
          <a:r>
            <a:rPr lang="en-US" dirty="0" err="1"/>
            <a:t>Pensamiento</a:t>
          </a:r>
          <a:r>
            <a:rPr lang="en-US" dirty="0"/>
            <a:t> </a:t>
          </a:r>
          <a:r>
            <a:rPr lang="en-US" dirty="0" err="1"/>
            <a:t>lógico</a:t>
          </a:r>
          <a:endParaRPr lang="en-US" dirty="0"/>
        </a:p>
      </dgm:t>
    </dgm:pt>
    <dgm:pt modelId="{3DA1A4CC-31E5-8B44-BBDA-756CE5DCBBDE}" type="parTrans" cxnId="{D6D96679-1000-D847-90C2-19EB01901ACD}">
      <dgm:prSet/>
      <dgm:spPr/>
      <dgm:t>
        <a:bodyPr/>
        <a:lstStyle/>
        <a:p>
          <a:endParaRPr lang="en-US"/>
        </a:p>
      </dgm:t>
    </dgm:pt>
    <dgm:pt modelId="{7478A7F5-7C55-5A44-AFBD-34BF5ACB171F}" type="sibTrans" cxnId="{D6D96679-1000-D847-90C2-19EB01901ACD}">
      <dgm:prSet/>
      <dgm:spPr/>
      <dgm:t>
        <a:bodyPr/>
        <a:lstStyle/>
        <a:p>
          <a:endParaRPr lang="en-US"/>
        </a:p>
      </dgm:t>
    </dgm:pt>
    <dgm:pt modelId="{50A79D9E-0CE3-8E4C-B2E0-996E0590601E}">
      <dgm:prSet phldrT="[Text]" custT="1"/>
      <dgm:spPr/>
      <dgm:t>
        <a:bodyPr/>
        <a:lstStyle/>
        <a:p>
          <a:r>
            <a:rPr lang="en-US" sz="2000" dirty="0" err="1"/>
            <a:t>Geometría</a:t>
          </a:r>
          <a:r>
            <a:rPr lang="en-US" sz="2000" dirty="0"/>
            <a:t>, </a:t>
          </a:r>
          <a:r>
            <a:rPr lang="en-US" sz="2000" dirty="0" err="1"/>
            <a:t>uso</a:t>
          </a:r>
          <a:r>
            <a:rPr lang="en-US" sz="2000" dirty="0"/>
            <a:t> de </a:t>
          </a:r>
          <a:r>
            <a:rPr lang="en-US" sz="2000" dirty="0" err="1"/>
            <a:t>herramientas</a:t>
          </a:r>
          <a:endParaRPr lang="en-US" sz="2000" dirty="0"/>
        </a:p>
      </dgm:t>
    </dgm:pt>
    <dgm:pt modelId="{37FE3C15-9D23-2943-A1A2-D7AC941DD974}" type="parTrans" cxnId="{14E15C3C-3ED9-3B4B-8B46-6F8EE688076A}">
      <dgm:prSet/>
      <dgm:spPr/>
      <dgm:t>
        <a:bodyPr/>
        <a:lstStyle/>
        <a:p>
          <a:endParaRPr lang="en-US"/>
        </a:p>
      </dgm:t>
    </dgm:pt>
    <dgm:pt modelId="{E3D6FE4F-8587-2E44-8767-6E36921F6DE9}" type="sibTrans" cxnId="{14E15C3C-3ED9-3B4B-8B46-6F8EE688076A}">
      <dgm:prSet/>
      <dgm:spPr/>
      <dgm:t>
        <a:bodyPr/>
        <a:lstStyle/>
        <a:p>
          <a:endParaRPr lang="en-US"/>
        </a:p>
      </dgm:t>
    </dgm:pt>
    <dgm:pt modelId="{A0D9F19B-6486-CA47-B9A4-6FB8178BFC5F}">
      <dgm:prSet phldrT="[Text]" custT="1"/>
      <dgm:spPr/>
      <dgm:t>
        <a:bodyPr/>
        <a:lstStyle/>
        <a:p>
          <a:r>
            <a:rPr lang="en-US" sz="2000" dirty="0" err="1"/>
            <a:t>Propiedades</a:t>
          </a:r>
          <a:r>
            <a:rPr lang="en-US" sz="2000" dirty="0"/>
            <a:t> de los </a:t>
          </a:r>
          <a:r>
            <a:rPr lang="en-US" sz="2000" dirty="0" err="1"/>
            <a:t>números</a:t>
          </a:r>
          <a:endParaRPr lang="en-US" sz="2000" dirty="0"/>
        </a:p>
      </dgm:t>
    </dgm:pt>
    <dgm:pt modelId="{718CD7F2-EAE2-9E42-91FD-90A36D4C03E0}" type="parTrans" cxnId="{5E50DC93-CF7D-BE45-9F47-47A09FD411E8}">
      <dgm:prSet/>
      <dgm:spPr/>
      <dgm:t>
        <a:bodyPr/>
        <a:lstStyle/>
        <a:p>
          <a:endParaRPr lang="en-US"/>
        </a:p>
      </dgm:t>
    </dgm:pt>
    <dgm:pt modelId="{6811D7C0-9F6B-5B45-B87E-D858F3627617}" type="sibTrans" cxnId="{5E50DC93-CF7D-BE45-9F47-47A09FD411E8}">
      <dgm:prSet/>
      <dgm:spPr/>
      <dgm:t>
        <a:bodyPr/>
        <a:lstStyle/>
        <a:p>
          <a:endParaRPr lang="en-US"/>
        </a:p>
      </dgm:t>
    </dgm:pt>
    <dgm:pt modelId="{847C83E0-6469-C24E-9CC8-CDF96EF101FF}">
      <dgm:prSet phldrT="[Text]" custT="1"/>
      <dgm:spPr/>
      <dgm:t>
        <a:bodyPr/>
        <a:lstStyle/>
        <a:p>
          <a:r>
            <a:rPr lang="en-US" sz="2000" dirty="0" err="1"/>
            <a:t>Escritura</a:t>
          </a:r>
          <a:r>
            <a:rPr lang="en-US" sz="2000" dirty="0"/>
            <a:t> de </a:t>
          </a:r>
          <a:r>
            <a:rPr lang="en-US" sz="2000" dirty="0" err="1"/>
            <a:t>cantidades</a:t>
          </a:r>
          <a:endParaRPr lang="en-US" sz="2000" dirty="0"/>
        </a:p>
      </dgm:t>
    </dgm:pt>
    <dgm:pt modelId="{C657057D-5297-D241-8E97-428A8958FDCE}" type="parTrans" cxnId="{386FBB45-AA31-834F-A6C6-F533C066F1DB}">
      <dgm:prSet/>
      <dgm:spPr/>
      <dgm:t>
        <a:bodyPr/>
        <a:lstStyle/>
        <a:p>
          <a:endParaRPr lang="en-US"/>
        </a:p>
      </dgm:t>
    </dgm:pt>
    <dgm:pt modelId="{6B89D862-750B-A342-A9A9-F9349934E081}" type="sibTrans" cxnId="{386FBB45-AA31-834F-A6C6-F533C066F1DB}">
      <dgm:prSet/>
      <dgm:spPr/>
      <dgm:t>
        <a:bodyPr/>
        <a:lstStyle/>
        <a:p>
          <a:endParaRPr lang="en-US"/>
        </a:p>
      </dgm:t>
    </dgm:pt>
    <dgm:pt modelId="{A0242A3F-323E-0B44-B74D-BD6C91D57620}">
      <dgm:prSet phldrT="[Text]" custT="1"/>
      <dgm:spPr/>
      <dgm:t>
        <a:bodyPr/>
        <a:lstStyle/>
        <a:p>
          <a:r>
            <a:rPr lang="en-US" sz="2000" dirty="0" err="1"/>
            <a:t>Resta</a:t>
          </a:r>
          <a:endParaRPr lang="en-US" sz="2000" dirty="0"/>
        </a:p>
      </dgm:t>
    </dgm:pt>
    <dgm:pt modelId="{BB5169B0-A10F-A242-B44E-8B63AE866796}" type="parTrans" cxnId="{63444F1B-116C-D145-B789-8E27DF45C608}">
      <dgm:prSet/>
      <dgm:spPr/>
      <dgm:t>
        <a:bodyPr/>
        <a:lstStyle/>
        <a:p>
          <a:endParaRPr lang="en-US"/>
        </a:p>
      </dgm:t>
    </dgm:pt>
    <dgm:pt modelId="{A1125F13-BC4D-1B4A-A3E5-328F87613FDC}" type="sibTrans" cxnId="{63444F1B-116C-D145-B789-8E27DF45C608}">
      <dgm:prSet/>
      <dgm:spPr/>
      <dgm:t>
        <a:bodyPr/>
        <a:lstStyle/>
        <a:p>
          <a:endParaRPr lang="en-US"/>
        </a:p>
      </dgm:t>
    </dgm:pt>
    <dgm:pt modelId="{04D96611-0AFF-474D-AC42-4378C52A5B5F}">
      <dgm:prSet phldrT="[Text]" custT="1"/>
      <dgm:spPr/>
      <dgm:t>
        <a:bodyPr/>
        <a:lstStyle/>
        <a:p>
          <a:r>
            <a:rPr lang="en-US" sz="2000" dirty="0" err="1"/>
            <a:t>Multiplicación</a:t>
          </a:r>
          <a:endParaRPr lang="en-US" sz="2000" dirty="0"/>
        </a:p>
      </dgm:t>
    </dgm:pt>
    <dgm:pt modelId="{A0E2959C-A8F0-F94A-8425-F5508E3B43F0}" type="parTrans" cxnId="{10790A6C-2ED8-3740-9D22-9C52627D71D6}">
      <dgm:prSet/>
      <dgm:spPr/>
      <dgm:t>
        <a:bodyPr/>
        <a:lstStyle/>
        <a:p>
          <a:endParaRPr lang="en-US"/>
        </a:p>
      </dgm:t>
    </dgm:pt>
    <dgm:pt modelId="{D6D0D6AB-93C5-E748-8C40-D7E1CBBABD1E}" type="sibTrans" cxnId="{10790A6C-2ED8-3740-9D22-9C52627D71D6}">
      <dgm:prSet/>
      <dgm:spPr/>
      <dgm:t>
        <a:bodyPr/>
        <a:lstStyle/>
        <a:p>
          <a:endParaRPr lang="en-US"/>
        </a:p>
      </dgm:t>
    </dgm:pt>
    <dgm:pt modelId="{4A15DB65-41D3-C841-A689-BCDA2821EA7B}">
      <dgm:prSet phldrT="[Text]" custT="1"/>
      <dgm:spPr/>
      <dgm:t>
        <a:bodyPr/>
        <a:lstStyle/>
        <a:p>
          <a:r>
            <a:rPr lang="en-US" sz="2000" dirty="0"/>
            <a:t>División</a:t>
          </a:r>
        </a:p>
      </dgm:t>
    </dgm:pt>
    <dgm:pt modelId="{F1EC3F51-2508-F94F-B6C1-3A7F4996DC33}" type="parTrans" cxnId="{FC9D3665-9ADE-2441-BDA7-DB61FFD3316E}">
      <dgm:prSet/>
      <dgm:spPr/>
      <dgm:t>
        <a:bodyPr/>
        <a:lstStyle/>
        <a:p>
          <a:endParaRPr lang="en-US"/>
        </a:p>
      </dgm:t>
    </dgm:pt>
    <dgm:pt modelId="{F6289E0B-9973-8B4D-8213-885986422041}" type="sibTrans" cxnId="{FC9D3665-9ADE-2441-BDA7-DB61FFD3316E}">
      <dgm:prSet/>
      <dgm:spPr/>
      <dgm:t>
        <a:bodyPr/>
        <a:lstStyle/>
        <a:p>
          <a:endParaRPr lang="en-US"/>
        </a:p>
      </dgm:t>
    </dgm:pt>
    <dgm:pt modelId="{38B1E80D-4A12-8642-9666-267F361A73B6}">
      <dgm:prSet phldrT="[Text]" custT="1"/>
      <dgm:spPr/>
      <dgm:t>
        <a:bodyPr/>
        <a:lstStyle/>
        <a:p>
          <a:r>
            <a:rPr lang="en-US" sz="2000" dirty="0" err="1"/>
            <a:t>Comprender</a:t>
          </a:r>
          <a:r>
            <a:rPr lang="en-US" sz="2000" dirty="0"/>
            <a:t> </a:t>
          </a:r>
          <a:r>
            <a:rPr lang="en-US" sz="2000" dirty="0" err="1"/>
            <a:t>lecturas</a:t>
          </a:r>
          <a:r>
            <a:rPr lang="en-US" sz="2000" dirty="0"/>
            <a:t> que </a:t>
          </a:r>
          <a:r>
            <a:rPr lang="en-US" sz="2000" dirty="0" err="1"/>
            <a:t>contenga</a:t>
          </a:r>
          <a:r>
            <a:rPr lang="en-US" sz="2000" dirty="0"/>
            <a:t> </a:t>
          </a:r>
          <a:r>
            <a:rPr lang="en-US" sz="2000" dirty="0" err="1"/>
            <a:t>números</a:t>
          </a:r>
          <a:r>
            <a:rPr lang="en-US" sz="2000" dirty="0"/>
            <a:t> y </a:t>
          </a:r>
          <a:r>
            <a:rPr lang="en-US" sz="2000" dirty="0" err="1"/>
            <a:t>estadísticas</a:t>
          </a:r>
          <a:r>
            <a:rPr lang="en-US" sz="2000" dirty="0"/>
            <a:t>.</a:t>
          </a:r>
        </a:p>
      </dgm:t>
    </dgm:pt>
    <dgm:pt modelId="{F3E611D7-CDA2-644B-B231-2E6E32CA64AB}" type="parTrans" cxnId="{A105868F-5F28-AC4E-BB19-6996F7054640}">
      <dgm:prSet/>
      <dgm:spPr/>
      <dgm:t>
        <a:bodyPr/>
        <a:lstStyle/>
        <a:p>
          <a:endParaRPr lang="en-US"/>
        </a:p>
      </dgm:t>
    </dgm:pt>
    <dgm:pt modelId="{B33F7E5F-F46E-D447-B8E7-5C887F712162}" type="sibTrans" cxnId="{A105868F-5F28-AC4E-BB19-6996F7054640}">
      <dgm:prSet/>
      <dgm:spPr/>
      <dgm:t>
        <a:bodyPr/>
        <a:lstStyle/>
        <a:p>
          <a:endParaRPr lang="en-US"/>
        </a:p>
      </dgm:t>
    </dgm:pt>
    <dgm:pt modelId="{B5A49399-B3C6-794D-BEDB-A6E4286071AF}">
      <dgm:prSet phldrT="[Text]" custT="1"/>
      <dgm:spPr/>
      <dgm:t>
        <a:bodyPr/>
        <a:lstStyle/>
        <a:p>
          <a:r>
            <a:rPr lang="en-US" sz="2000" dirty="0" err="1"/>
            <a:t>Solución</a:t>
          </a:r>
          <a:r>
            <a:rPr lang="en-US" sz="2000" dirty="0"/>
            <a:t> de </a:t>
          </a:r>
          <a:r>
            <a:rPr lang="en-US" sz="2000" dirty="0" err="1"/>
            <a:t>problemas</a:t>
          </a:r>
          <a:r>
            <a:rPr lang="en-US" sz="2000" dirty="0"/>
            <a:t> </a:t>
          </a:r>
          <a:r>
            <a:rPr lang="en-US" sz="2000" dirty="0" err="1"/>
            <a:t>prácticos</a:t>
          </a:r>
          <a:endParaRPr lang="en-US" sz="2000" dirty="0"/>
        </a:p>
      </dgm:t>
    </dgm:pt>
    <dgm:pt modelId="{5649454D-7530-D945-AA04-F96F2024D6AC}" type="parTrans" cxnId="{56EA8F2E-4F8B-F344-913A-BE61BA0D05FC}">
      <dgm:prSet/>
      <dgm:spPr/>
      <dgm:t>
        <a:bodyPr/>
        <a:lstStyle/>
        <a:p>
          <a:endParaRPr lang="en-US"/>
        </a:p>
      </dgm:t>
    </dgm:pt>
    <dgm:pt modelId="{6AD0AFD0-70DE-5D47-AB19-F3B15DF71865}" type="sibTrans" cxnId="{56EA8F2E-4F8B-F344-913A-BE61BA0D05FC}">
      <dgm:prSet/>
      <dgm:spPr/>
      <dgm:t>
        <a:bodyPr/>
        <a:lstStyle/>
        <a:p>
          <a:endParaRPr lang="en-US"/>
        </a:p>
      </dgm:t>
    </dgm:pt>
    <dgm:pt modelId="{967E9FD1-8ACB-6A43-9E4D-EB8B0CB36CEC}">
      <dgm:prSet/>
      <dgm:spPr/>
      <dgm:t>
        <a:bodyPr/>
        <a:lstStyle/>
        <a:p>
          <a:r>
            <a:rPr lang="en-US" dirty="0"/>
            <a:t>Amor por las </a:t>
          </a:r>
          <a:r>
            <a:rPr lang="en-US" dirty="0" err="1"/>
            <a:t>matemáticas</a:t>
          </a:r>
          <a:endParaRPr lang="en-US" dirty="0"/>
        </a:p>
      </dgm:t>
    </dgm:pt>
    <dgm:pt modelId="{033CADF7-FF75-9E48-BF70-39BFDDFED841}" type="parTrans" cxnId="{62766DA7-3E27-174E-A120-E666EB81388B}">
      <dgm:prSet/>
      <dgm:spPr/>
      <dgm:t>
        <a:bodyPr/>
        <a:lstStyle/>
        <a:p>
          <a:endParaRPr lang="en-US"/>
        </a:p>
      </dgm:t>
    </dgm:pt>
    <dgm:pt modelId="{A8EF92D7-7514-0846-9126-5D0BFA019C12}" type="sibTrans" cxnId="{62766DA7-3E27-174E-A120-E666EB81388B}">
      <dgm:prSet/>
      <dgm:spPr/>
      <dgm:t>
        <a:bodyPr/>
        <a:lstStyle/>
        <a:p>
          <a:endParaRPr lang="en-US"/>
        </a:p>
      </dgm:t>
    </dgm:pt>
    <dgm:pt modelId="{922D5B1F-461B-654C-9334-6B1441EDAB12}">
      <dgm:prSet/>
      <dgm:spPr/>
      <dgm:t>
        <a:bodyPr/>
        <a:lstStyle/>
        <a:p>
          <a:r>
            <a:rPr lang="en-US" dirty="0" err="1"/>
            <a:t>Actitud</a:t>
          </a:r>
          <a:r>
            <a:rPr lang="en-US" dirty="0"/>
            <a:t> </a:t>
          </a:r>
          <a:r>
            <a:rPr lang="en-US" dirty="0" err="1"/>
            <a:t>positiva</a:t>
          </a:r>
          <a:r>
            <a:rPr lang="en-US" dirty="0"/>
            <a:t> ante </a:t>
          </a:r>
          <a:r>
            <a:rPr lang="en-US" dirty="0" err="1"/>
            <a:t>retos</a:t>
          </a:r>
          <a:r>
            <a:rPr lang="en-US" dirty="0"/>
            <a:t> que </a:t>
          </a:r>
          <a:r>
            <a:rPr lang="en-US" dirty="0" err="1"/>
            <a:t>impliquen</a:t>
          </a:r>
          <a:r>
            <a:rPr lang="en-US" dirty="0"/>
            <a:t> </a:t>
          </a:r>
          <a:r>
            <a:rPr lang="en-US" dirty="0" err="1"/>
            <a:t>números</a:t>
          </a:r>
          <a:endParaRPr lang="en-US" dirty="0"/>
        </a:p>
      </dgm:t>
    </dgm:pt>
    <dgm:pt modelId="{DC0E041C-BFD1-424B-8FBB-AEB04D165CF3}" type="parTrans" cxnId="{1567DE28-6262-E04D-A451-1D531FBC0217}">
      <dgm:prSet/>
      <dgm:spPr/>
      <dgm:t>
        <a:bodyPr/>
        <a:lstStyle/>
        <a:p>
          <a:endParaRPr lang="en-US"/>
        </a:p>
      </dgm:t>
    </dgm:pt>
    <dgm:pt modelId="{35607C64-701F-5E40-BECD-E2EE1086CE3B}" type="sibTrans" cxnId="{1567DE28-6262-E04D-A451-1D531FBC0217}">
      <dgm:prSet/>
      <dgm:spPr/>
      <dgm:t>
        <a:bodyPr/>
        <a:lstStyle/>
        <a:p>
          <a:endParaRPr lang="en-US"/>
        </a:p>
      </dgm:t>
    </dgm:pt>
    <dgm:pt modelId="{E7808DD6-7244-E843-8139-1CEEAC042C9A}">
      <dgm:prSet/>
      <dgm:spPr/>
      <dgm:t>
        <a:bodyPr/>
        <a:lstStyle/>
        <a:p>
          <a:r>
            <a:rPr lang="en-US" dirty="0" err="1"/>
            <a:t>Aceptación</a:t>
          </a:r>
          <a:r>
            <a:rPr lang="en-US" dirty="0"/>
            <a:t> del error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parte</a:t>
          </a:r>
          <a:r>
            <a:rPr lang="en-US" dirty="0"/>
            <a:t> del </a:t>
          </a:r>
          <a:r>
            <a:rPr lang="en-US" dirty="0" err="1"/>
            <a:t>aprendizaje</a:t>
          </a:r>
          <a:endParaRPr lang="en-US" dirty="0"/>
        </a:p>
      </dgm:t>
    </dgm:pt>
    <dgm:pt modelId="{D0E80EC2-2F95-5B46-8413-8D32FF2F9ECE}" type="parTrans" cxnId="{6D24F876-AE42-CE4C-B524-08475289FCDE}">
      <dgm:prSet/>
      <dgm:spPr/>
      <dgm:t>
        <a:bodyPr/>
        <a:lstStyle/>
        <a:p>
          <a:endParaRPr lang="en-US"/>
        </a:p>
      </dgm:t>
    </dgm:pt>
    <dgm:pt modelId="{2D8293DA-6E7F-F04C-A1CA-6A77B3CFFE5D}" type="sibTrans" cxnId="{6D24F876-AE42-CE4C-B524-08475289FCDE}">
      <dgm:prSet/>
      <dgm:spPr/>
      <dgm:t>
        <a:bodyPr/>
        <a:lstStyle/>
        <a:p>
          <a:endParaRPr lang="en-US"/>
        </a:p>
      </dgm:t>
    </dgm:pt>
    <dgm:pt modelId="{AB27AE86-4B7A-E747-B3AB-7455AE16FE87}">
      <dgm:prSet/>
      <dgm:spPr/>
      <dgm:t>
        <a:bodyPr/>
        <a:lstStyle/>
        <a:p>
          <a:r>
            <a:rPr lang="en-US" dirty="0" err="1"/>
            <a:t>Confianza</a:t>
          </a:r>
          <a:r>
            <a:rPr lang="en-US" dirty="0"/>
            <a:t> de que hay </a:t>
          </a:r>
          <a:r>
            <a:rPr lang="en-US" dirty="0" err="1"/>
            <a:t>muchas</a:t>
          </a:r>
          <a:r>
            <a:rPr lang="en-US" dirty="0"/>
            <a:t> </a:t>
          </a:r>
          <a:r>
            <a:rPr lang="en-US" dirty="0" err="1"/>
            <a:t>maneras</a:t>
          </a:r>
          <a:r>
            <a:rPr lang="en-US" dirty="0"/>
            <a:t>, y </a:t>
          </a:r>
          <a:r>
            <a:rPr lang="en-US" dirty="0" err="1"/>
            <a:t>siempre</a:t>
          </a:r>
          <a:r>
            <a:rPr lang="en-US" dirty="0"/>
            <a:t> una </a:t>
          </a:r>
          <a:r>
            <a:rPr lang="en-US" dirty="0" err="1"/>
            <a:t>respuesta</a:t>
          </a:r>
          <a:r>
            <a:rPr lang="en-US" dirty="0"/>
            <a:t>.</a:t>
          </a:r>
        </a:p>
      </dgm:t>
    </dgm:pt>
    <dgm:pt modelId="{46BA9A0D-030E-9A47-ACD2-682113A825AC}" type="parTrans" cxnId="{16605431-C6A5-B542-AE6B-C29271C3B691}">
      <dgm:prSet/>
      <dgm:spPr/>
      <dgm:t>
        <a:bodyPr/>
        <a:lstStyle/>
        <a:p>
          <a:endParaRPr lang="en-US"/>
        </a:p>
      </dgm:t>
    </dgm:pt>
    <dgm:pt modelId="{ED126DA6-A521-B344-B0CC-F4E96538E0B8}" type="sibTrans" cxnId="{16605431-C6A5-B542-AE6B-C29271C3B691}">
      <dgm:prSet/>
      <dgm:spPr/>
      <dgm:t>
        <a:bodyPr/>
        <a:lstStyle/>
        <a:p>
          <a:endParaRPr lang="en-US"/>
        </a:p>
      </dgm:t>
    </dgm:pt>
    <dgm:pt modelId="{BB0BB7A3-01E2-C048-AB48-3D1ED39051F4}" type="pres">
      <dgm:prSet presAssocID="{E28161EE-FA01-BE49-9B50-FECF8E74AA09}" presName="theList" presStyleCnt="0">
        <dgm:presLayoutVars>
          <dgm:dir/>
          <dgm:animLvl val="lvl"/>
          <dgm:resizeHandles val="exact"/>
        </dgm:presLayoutVars>
      </dgm:prSet>
      <dgm:spPr/>
    </dgm:pt>
    <dgm:pt modelId="{E4F6C227-57C2-C242-B052-5887BE276A26}" type="pres">
      <dgm:prSet presAssocID="{6B3FD196-3984-CB4E-8A75-338157E5A009}" presName="compNode" presStyleCnt="0"/>
      <dgm:spPr/>
    </dgm:pt>
    <dgm:pt modelId="{63BEE3F9-BEB5-B14B-9E3D-3F50CCA68824}" type="pres">
      <dgm:prSet presAssocID="{6B3FD196-3984-CB4E-8A75-338157E5A009}" presName="aNode" presStyleLbl="bgShp" presStyleIdx="0" presStyleCnt="5"/>
      <dgm:spPr/>
    </dgm:pt>
    <dgm:pt modelId="{686C88E5-5668-D44F-A022-0B9D564E428D}" type="pres">
      <dgm:prSet presAssocID="{6B3FD196-3984-CB4E-8A75-338157E5A009}" presName="textNode" presStyleLbl="bgShp" presStyleIdx="0" presStyleCnt="5"/>
      <dgm:spPr/>
    </dgm:pt>
    <dgm:pt modelId="{31880BA4-1AFD-4D43-955E-5BC9269059A7}" type="pres">
      <dgm:prSet presAssocID="{6B3FD196-3984-CB4E-8A75-338157E5A009}" presName="compChildNode" presStyleCnt="0"/>
      <dgm:spPr/>
    </dgm:pt>
    <dgm:pt modelId="{EF6CE964-FA3C-7148-9186-323735541173}" type="pres">
      <dgm:prSet presAssocID="{6B3FD196-3984-CB4E-8A75-338157E5A009}" presName="theInnerList" presStyleCnt="0"/>
      <dgm:spPr/>
    </dgm:pt>
    <dgm:pt modelId="{044D27E3-40CF-184E-B8D1-0FB48C86B46D}" type="pres">
      <dgm:prSet presAssocID="{C12AE9EB-B2E8-2248-90B3-24FAFCE70B86}" presName="childNode" presStyleLbl="node1" presStyleIdx="0" presStyleCnt="14">
        <dgm:presLayoutVars>
          <dgm:bulletEnabled val="1"/>
        </dgm:presLayoutVars>
      </dgm:prSet>
      <dgm:spPr/>
    </dgm:pt>
    <dgm:pt modelId="{6C312ED2-26CD-F047-AFA1-2E7C61369B98}" type="pres">
      <dgm:prSet presAssocID="{C12AE9EB-B2E8-2248-90B3-24FAFCE70B86}" presName="aSpace2" presStyleCnt="0"/>
      <dgm:spPr/>
    </dgm:pt>
    <dgm:pt modelId="{6EBA0383-8A76-3843-9F96-709998E16045}" type="pres">
      <dgm:prSet presAssocID="{847C83E0-6469-C24E-9CC8-CDF96EF101FF}" presName="childNode" presStyleLbl="node1" presStyleIdx="1" presStyleCnt="14">
        <dgm:presLayoutVars>
          <dgm:bulletEnabled val="1"/>
        </dgm:presLayoutVars>
      </dgm:prSet>
      <dgm:spPr/>
    </dgm:pt>
    <dgm:pt modelId="{BBA237FE-EE86-154E-800E-0B3E7B5E4596}" type="pres">
      <dgm:prSet presAssocID="{847C83E0-6469-C24E-9CC8-CDF96EF101FF}" presName="aSpace2" presStyleCnt="0"/>
      <dgm:spPr/>
    </dgm:pt>
    <dgm:pt modelId="{97D6A62E-5029-0D48-B21E-5B6A328474EF}" type="pres">
      <dgm:prSet presAssocID="{A0D9F19B-6486-CA47-B9A4-6FB8178BFC5F}" presName="childNode" presStyleLbl="node1" presStyleIdx="2" presStyleCnt="14">
        <dgm:presLayoutVars>
          <dgm:bulletEnabled val="1"/>
        </dgm:presLayoutVars>
      </dgm:prSet>
      <dgm:spPr/>
    </dgm:pt>
    <dgm:pt modelId="{90385663-2674-F44F-B7F1-9415C04DD065}" type="pres">
      <dgm:prSet presAssocID="{6B3FD196-3984-CB4E-8A75-338157E5A009}" presName="aSpace" presStyleCnt="0"/>
      <dgm:spPr/>
    </dgm:pt>
    <dgm:pt modelId="{AF1C193D-E85D-AB46-BC90-59D3A51548C0}" type="pres">
      <dgm:prSet presAssocID="{AC11F0A3-37D1-9D41-BAB0-C6AFF071E19A}" presName="compNode" presStyleCnt="0"/>
      <dgm:spPr/>
    </dgm:pt>
    <dgm:pt modelId="{EB24FA6F-8396-7646-A13E-9E4C94F22F62}" type="pres">
      <dgm:prSet presAssocID="{AC11F0A3-37D1-9D41-BAB0-C6AFF071E19A}" presName="aNode" presStyleLbl="bgShp" presStyleIdx="1" presStyleCnt="5" custScaleX="101601" custScaleY="99926"/>
      <dgm:spPr/>
    </dgm:pt>
    <dgm:pt modelId="{1F529745-2F59-3747-9607-2A55587A2504}" type="pres">
      <dgm:prSet presAssocID="{AC11F0A3-37D1-9D41-BAB0-C6AFF071E19A}" presName="textNode" presStyleLbl="bgShp" presStyleIdx="1" presStyleCnt="5"/>
      <dgm:spPr/>
    </dgm:pt>
    <dgm:pt modelId="{CD3C59ED-C103-1F42-B868-DF00E0C69E40}" type="pres">
      <dgm:prSet presAssocID="{AC11F0A3-37D1-9D41-BAB0-C6AFF071E19A}" presName="compChildNode" presStyleCnt="0"/>
      <dgm:spPr/>
    </dgm:pt>
    <dgm:pt modelId="{AC5C0541-E972-1C4C-BA76-8A28C1E8A89D}" type="pres">
      <dgm:prSet presAssocID="{AC11F0A3-37D1-9D41-BAB0-C6AFF071E19A}" presName="theInnerList" presStyleCnt="0"/>
      <dgm:spPr/>
    </dgm:pt>
    <dgm:pt modelId="{8579B0F5-5465-8F4F-8769-93B07A0703DF}" type="pres">
      <dgm:prSet presAssocID="{15354940-679E-1D4D-9231-C5C07A219375}" presName="childNode" presStyleLbl="node1" presStyleIdx="3" presStyleCnt="14">
        <dgm:presLayoutVars>
          <dgm:bulletEnabled val="1"/>
        </dgm:presLayoutVars>
      </dgm:prSet>
      <dgm:spPr/>
    </dgm:pt>
    <dgm:pt modelId="{20910E14-A09F-754C-B255-461FC5D6B000}" type="pres">
      <dgm:prSet presAssocID="{15354940-679E-1D4D-9231-C5C07A219375}" presName="aSpace2" presStyleCnt="0"/>
      <dgm:spPr/>
    </dgm:pt>
    <dgm:pt modelId="{5B36643C-72C1-FB4B-855C-96A2F5054AF5}" type="pres">
      <dgm:prSet presAssocID="{A0242A3F-323E-0B44-B74D-BD6C91D57620}" presName="childNode" presStyleLbl="node1" presStyleIdx="4" presStyleCnt="14">
        <dgm:presLayoutVars>
          <dgm:bulletEnabled val="1"/>
        </dgm:presLayoutVars>
      </dgm:prSet>
      <dgm:spPr/>
    </dgm:pt>
    <dgm:pt modelId="{5C915DEE-FE6B-E342-A9BA-B0A1DF0BA9CF}" type="pres">
      <dgm:prSet presAssocID="{A0242A3F-323E-0B44-B74D-BD6C91D57620}" presName="aSpace2" presStyleCnt="0"/>
      <dgm:spPr/>
    </dgm:pt>
    <dgm:pt modelId="{3D0EBAEF-28F2-8B46-9EBF-B5F074927B61}" type="pres">
      <dgm:prSet presAssocID="{04D96611-0AFF-474D-AC42-4378C52A5B5F}" presName="childNode" presStyleLbl="node1" presStyleIdx="5" presStyleCnt="14">
        <dgm:presLayoutVars>
          <dgm:bulletEnabled val="1"/>
        </dgm:presLayoutVars>
      </dgm:prSet>
      <dgm:spPr/>
    </dgm:pt>
    <dgm:pt modelId="{616F295B-C459-DE45-912E-E17A446C8380}" type="pres">
      <dgm:prSet presAssocID="{04D96611-0AFF-474D-AC42-4378C52A5B5F}" presName="aSpace2" presStyleCnt="0"/>
      <dgm:spPr/>
    </dgm:pt>
    <dgm:pt modelId="{E8F8BD89-3653-7E4C-AA7E-40BB64C109F8}" type="pres">
      <dgm:prSet presAssocID="{4A15DB65-41D3-C841-A689-BCDA2821EA7B}" presName="childNode" presStyleLbl="node1" presStyleIdx="6" presStyleCnt="14">
        <dgm:presLayoutVars>
          <dgm:bulletEnabled val="1"/>
        </dgm:presLayoutVars>
      </dgm:prSet>
      <dgm:spPr/>
    </dgm:pt>
    <dgm:pt modelId="{C033E17B-685D-D24C-96AF-E8D565A86BCF}" type="pres">
      <dgm:prSet presAssocID="{AC11F0A3-37D1-9D41-BAB0-C6AFF071E19A}" presName="aSpace" presStyleCnt="0"/>
      <dgm:spPr/>
    </dgm:pt>
    <dgm:pt modelId="{67A22B74-3849-9740-A50F-FABBA3E86ADB}" type="pres">
      <dgm:prSet presAssocID="{828BE9D2-664F-214F-847A-F66979B43966}" presName="compNode" presStyleCnt="0"/>
      <dgm:spPr/>
    </dgm:pt>
    <dgm:pt modelId="{0B8300D7-8067-994E-BBB7-60637B771A9F}" type="pres">
      <dgm:prSet presAssocID="{828BE9D2-664F-214F-847A-F66979B43966}" presName="aNode" presStyleLbl="bgShp" presStyleIdx="2" presStyleCnt="5"/>
      <dgm:spPr/>
    </dgm:pt>
    <dgm:pt modelId="{166247B3-6F98-0C44-9C97-D2E94351D18D}" type="pres">
      <dgm:prSet presAssocID="{828BE9D2-664F-214F-847A-F66979B43966}" presName="textNode" presStyleLbl="bgShp" presStyleIdx="2" presStyleCnt="5"/>
      <dgm:spPr/>
    </dgm:pt>
    <dgm:pt modelId="{7C8D059B-1970-F848-BCB4-D20394C33550}" type="pres">
      <dgm:prSet presAssocID="{828BE9D2-664F-214F-847A-F66979B43966}" presName="compChildNode" presStyleCnt="0"/>
      <dgm:spPr/>
    </dgm:pt>
    <dgm:pt modelId="{D620933E-8DAF-3E44-9A4E-5B476271B119}" type="pres">
      <dgm:prSet presAssocID="{828BE9D2-664F-214F-847A-F66979B43966}" presName="theInnerList" presStyleCnt="0"/>
      <dgm:spPr/>
    </dgm:pt>
    <dgm:pt modelId="{3C742E9C-F3DE-7044-9988-A708A9B122EA}" type="pres">
      <dgm:prSet presAssocID="{14FDF2D8-FF6F-8B49-B7BE-31C0D3B930B8}" presName="childNode" presStyleLbl="node1" presStyleIdx="7" presStyleCnt="14">
        <dgm:presLayoutVars>
          <dgm:bulletEnabled val="1"/>
        </dgm:presLayoutVars>
      </dgm:prSet>
      <dgm:spPr/>
    </dgm:pt>
    <dgm:pt modelId="{0D95298A-ADCB-534C-9447-E284D03B48EA}" type="pres">
      <dgm:prSet presAssocID="{14FDF2D8-FF6F-8B49-B7BE-31C0D3B930B8}" presName="aSpace2" presStyleCnt="0"/>
      <dgm:spPr/>
    </dgm:pt>
    <dgm:pt modelId="{F186ECCB-84B5-054A-8750-7846C15F3A01}" type="pres">
      <dgm:prSet presAssocID="{38B1E80D-4A12-8642-9666-267F361A73B6}" presName="childNode" presStyleLbl="node1" presStyleIdx="8" presStyleCnt="14">
        <dgm:presLayoutVars>
          <dgm:bulletEnabled val="1"/>
        </dgm:presLayoutVars>
      </dgm:prSet>
      <dgm:spPr/>
    </dgm:pt>
    <dgm:pt modelId="{AE3AEB82-D8EB-F74E-ACD9-6C0F1CBEAEE0}" type="pres">
      <dgm:prSet presAssocID="{828BE9D2-664F-214F-847A-F66979B43966}" presName="aSpace" presStyleCnt="0"/>
      <dgm:spPr/>
    </dgm:pt>
    <dgm:pt modelId="{C6474A99-4B38-2141-A295-4C3FF2DB37F0}" type="pres">
      <dgm:prSet presAssocID="{A4964799-68C0-9C4C-A66C-DDC097C67D1A}" presName="compNode" presStyleCnt="0"/>
      <dgm:spPr/>
    </dgm:pt>
    <dgm:pt modelId="{34B1C59B-2910-8E4A-A726-1D58E8599301}" type="pres">
      <dgm:prSet presAssocID="{A4964799-68C0-9C4C-A66C-DDC097C67D1A}" presName="aNode" presStyleLbl="bgShp" presStyleIdx="3" presStyleCnt="5"/>
      <dgm:spPr/>
    </dgm:pt>
    <dgm:pt modelId="{9116BD10-9899-424B-9407-E6EF844EEB00}" type="pres">
      <dgm:prSet presAssocID="{A4964799-68C0-9C4C-A66C-DDC097C67D1A}" presName="textNode" presStyleLbl="bgShp" presStyleIdx="3" presStyleCnt="5"/>
      <dgm:spPr/>
    </dgm:pt>
    <dgm:pt modelId="{6400BD48-C845-CF4B-9582-D9C58DC1D4B4}" type="pres">
      <dgm:prSet presAssocID="{A4964799-68C0-9C4C-A66C-DDC097C67D1A}" presName="compChildNode" presStyleCnt="0"/>
      <dgm:spPr/>
    </dgm:pt>
    <dgm:pt modelId="{B3749CA7-47F2-5049-9301-26076A9698B2}" type="pres">
      <dgm:prSet presAssocID="{A4964799-68C0-9C4C-A66C-DDC097C67D1A}" presName="theInnerList" presStyleCnt="0"/>
      <dgm:spPr/>
    </dgm:pt>
    <dgm:pt modelId="{11C50CB4-CB22-664D-A8CB-E4BDAC3643AB}" type="pres">
      <dgm:prSet presAssocID="{50A79D9E-0CE3-8E4C-B2E0-996E0590601E}" presName="childNode" presStyleLbl="node1" presStyleIdx="9" presStyleCnt="14">
        <dgm:presLayoutVars>
          <dgm:bulletEnabled val="1"/>
        </dgm:presLayoutVars>
      </dgm:prSet>
      <dgm:spPr/>
    </dgm:pt>
    <dgm:pt modelId="{3DD902A2-22C7-7B4D-90DD-C5DCD7B867DF}" type="pres">
      <dgm:prSet presAssocID="{50A79D9E-0CE3-8E4C-B2E0-996E0590601E}" presName="aSpace2" presStyleCnt="0"/>
      <dgm:spPr/>
    </dgm:pt>
    <dgm:pt modelId="{365A1281-980F-B540-969F-B23153CF09D5}" type="pres">
      <dgm:prSet presAssocID="{B5A49399-B3C6-794D-BEDB-A6E4286071AF}" presName="childNode" presStyleLbl="node1" presStyleIdx="10" presStyleCnt="14">
        <dgm:presLayoutVars>
          <dgm:bulletEnabled val="1"/>
        </dgm:presLayoutVars>
      </dgm:prSet>
      <dgm:spPr/>
    </dgm:pt>
    <dgm:pt modelId="{2BE3C301-6CD3-AB45-A7E0-05D0408DA891}" type="pres">
      <dgm:prSet presAssocID="{A4964799-68C0-9C4C-A66C-DDC097C67D1A}" presName="aSpace" presStyleCnt="0"/>
      <dgm:spPr/>
    </dgm:pt>
    <dgm:pt modelId="{DCB4F9AE-76EC-6C42-ACD4-8F1136213A88}" type="pres">
      <dgm:prSet presAssocID="{967E9FD1-8ACB-6A43-9E4D-EB8B0CB36CEC}" presName="compNode" presStyleCnt="0"/>
      <dgm:spPr/>
    </dgm:pt>
    <dgm:pt modelId="{3DC4B97B-311E-6746-8526-4E282C202323}" type="pres">
      <dgm:prSet presAssocID="{967E9FD1-8ACB-6A43-9E4D-EB8B0CB36CEC}" presName="aNode" presStyleLbl="bgShp" presStyleIdx="4" presStyleCnt="5"/>
      <dgm:spPr/>
    </dgm:pt>
    <dgm:pt modelId="{AB88A89B-7E35-4D46-87F1-26A02E89D346}" type="pres">
      <dgm:prSet presAssocID="{967E9FD1-8ACB-6A43-9E4D-EB8B0CB36CEC}" presName="textNode" presStyleLbl="bgShp" presStyleIdx="4" presStyleCnt="5"/>
      <dgm:spPr/>
    </dgm:pt>
    <dgm:pt modelId="{E94C0473-1AE8-C74D-861B-F5F7875E7C27}" type="pres">
      <dgm:prSet presAssocID="{967E9FD1-8ACB-6A43-9E4D-EB8B0CB36CEC}" presName="compChildNode" presStyleCnt="0"/>
      <dgm:spPr/>
    </dgm:pt>
    <dgm:pt modelId="{3DBC71A8-4386-7442-B064-91687623942E}" type="pres">
      <dgm:prSet presAssocID="{967E9FD1-8ACB-6A43-9E4D-EB8B0CB36CEC}" presName="theInnerList" presStyleCnt="0"/>
      <dgm:spPr/>
    </dgm:pt>
    <dgm:pt modelId="{888894F7-B54C-6A4C-81C5-5CBE000024B5}" type="pres">
      <dgm:prSet presAssocID="{922D5B1F-461B-654C-9334-6B1441EDAB12}" presName="childNode" presStyleLbl="node1" presStyleIdx="11" presStyleCnt="14">
        <dgm:presLayoutVars>
          <dgm:bulletEnabled val="1"/>
        </dgm:presLayoutVars>
      </dgm:prSet>
      <dgm:spPr/>
    </dgm:pt>
    <dgm:pt modelId="{9DCEDAE2-8773-F843-9B0E-9502888A5D8B}" type="pres">
      <dgm:prSet presAssocID="{922D5B1F-461B-654C-9334-6B1441EDAB12}" presName="aSpace2" presStyleCnt="0"/>
      <dgm:spPr/>
    </dgm:pt>
    <dgm:pt modelId="{4340B129-11B8-E04C-87C4-2582F92C417A}" type="pres">
      <dgm:prSet presAssocID="{E7808DD6-7244-E843-8139-1CEEAC042C9A}" presName="childNode" presStyleLbl="node1" presStyleIdx="12" presStyleCnt="14">
        <dgm:presLayoutVars>
          <dgm:bulletEnabled val="1"/>
        </dgm:presLayoutVars>
      </dgm:prSet>
      <dgm:spPr/>
    </dgm:pt>
    <dgm:pt modelId="{9F9775B7-3BB1-F844-A6CA-9178EFBD9AB9}" type="pres">
      <dgm:prSet presAssocID="{E7808DD6-7244-E843-8139-1CEEAC042C9A}" presName="aSpace2" presStyleCnt="0"/>
      <dgm:spPr/>
    </dgm:pt>
    <dgm:pt modelId="{6FA5B7DF-FAF8-C24A-8055-BDE2BECD5AD4}" type="pres">
      <dgm:prSet presAssocID="{AB27AE86-4B7A-E747-B3AB-7455AE16FE87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28330B12-CD68-FA46-8D11-C874C6B07326}" srcId="{828BE9D2-664F-214F-847A-F66979B43966}" destId="{14FDF2D8-FF6F-8B49-B7BE-31C0D3B930B8}" srcOrd="0" destOrd="0" parTransId="{5992FEAC-2980-5744-8C63-CF53B775BCA6}" sibTransId="{3ED689C4-66C8-7048-BC7F-CF9F429B4E5C}"/>
    <dgm:cxn modelId="{63444F1B-116C-D145-B789-8E27DF45C608}" srcId="{AC11F0A3-37D1-9D41-BAB0-C6AFF071E19A}" destId="{A0242A3F-323E-0B44-B74D-BD6C91D57620}" srcOrd="1" destOrd="0" parTransId="{BB5169B0-A10F-A242-B44E-8B63AE866796}" sibTransId="{A1125F13-BC4D-1B4A-A3E5-328F87613FDC}"/>
    <dgm:cxn modelId="{B483321C-99A1-6040-B072-A9FB84C8DF85}" type="presOf" srcId="{6B3FD196-3984-CB4E-8A75-338157E5A009}" destId="{686C88E5-5668-D44F-A022-0B9D564E428D}" srcOrd="1" destOrd="0" presId="urn:microsoft.com/office/officeart/2005/8/layout/lProcess2"/>
    <dgm:cxn modelId="{EE19E821-B4ED-E843-A065-E0488B4880F2}" type="presOf" srcId="{967E9FD1-8ACB-6A43-9E4D-EB8B0CB36CEC}" destId="{AB88A89B-7E35-4D46-87F1-26A02E89D346}" srcOrd="1" destOrd="0" presId="urn:microsoft.com/office/officeart/2005/8/layout/lProcess2"/>
    <dgm:cxn modelId="{1567DE28-6262-E04D-A451-1D531FBC0217}" srcId="{967E9FD1-8ACB-6A43-9E4D-EB8B0CB36CEC}" destId="{922D5B1F-461B-654C-9334-6B1441EDAB12}" srcOrd="0" destOrd="0" parTransId="{DC0E041C-BFD1-424B-8FBB-AEB04D165CF3}" sibTransId="{35607C64-701F-5E40-BECD-E2EE1086CE3B}"/>
    <dgm:cxn modelId="{56EA8F2E-4F8B-F344-913A-BE61BA0D05FC}" srcId="{A4964799-68C0-9C4C-A66C-DDC097C67D1A}" destId="{B5A49399-B3C6-794D-BEDB-A6E4286071AF}" srcOrd="1" destOrd="0" parTransId="{5649454D-7530-D945-AA04-F96F2024D6AC}" sibTransId="{6AD0AFD0-70DE-5D47-AB19-F3B15DF71865}"/>
    <dgm:cxn modelId="{27F72E30-5EF3-D944-924E-452E1CD76C5F}" type="presOf" srcId="{922D5B1F-461B-654C-9334-6B1441EDAB12}" destId="{888894F7-B54C-6A4C-81C5-5CBE000024B5}" srcOrd="0" destOrd="0" presId="urn:microsoft.com/office/officeart/2005/8/layout/lProcess2"/>
    <dgm:cxn modelId="{16605431-C6A5-B542-AE6B-C29271C3B691}" srcId="{967E9FD1-8ACB-6A43-9E4D-EB8B0CB36CEC}" destId="{AB27AE86-4B7A-E747-B3AB-7455AE16FE87}" srcOrd="2" destOrd="0" parTransId="{46BA9A0D-030E-9A47-ACD2-682113A825AC}" sibTransId="{ED126DA6-A521-B344-B0CC-F4E96538E0B8}"/>
    <dgm:cxn modelId="{AD264A3C-FB4C-E946-891F-E688557F8FF3}" srcId="{E28161EE-FA01-BE49-9B50-FECF8E74AA09}" destId="{6B3FD196-3984-CB4E-8A75-338157E5A009}" srcOrd="0" destOrd="0" parTransId="{F19445AA-FE83-984A-AF2D-77AC217958A1}" sibTransId="{186651B3-9F6E-6144-8D2B-F56623C5E5D8}"/>
    <dgm:cxn modelId="{14E15C3C-3ED9-3B4B-8B46-6F8EE688076A}" srcId="{A4964799-68C0-9C4C-A66C-DDC097C67D1A}" destId="{50A79D9E-0CE3-8E4C-B2E0-996E0590601E}" srcOrd="0" destOrd="0" parTransId="{37FE3C15-9D23-2943-A1A2-D7AC941DD974}" sibTransId="{E3D6FE4F-8587-2E44-8767-6E36921F6DE9}"/>
    <dgm:cxn modelId="{2F275642-CE59-D64D-A863-99C575EEFF9B}" type="presOf" srcId="{847C83E0-6469-C24E-9CC8-CDF96EF101FF}" destId="{6EBA0383-8A76-3843-9F96-709998E16045}" srcOrd="0" destOrd="0" presId="urn:microsoft.com/office/officeart/2005/8/layout/lProcess2"/>
    <dgm:cxn modelId="{3686AF42-9267-0645-8B06-B56F118E8B36}" type="presOf" srcId="{14FDF2D8-FF6F-8B49-B7BE-31C0D3B930B8}" destId="{3C742E9C-F3DE-7044-9988-A708A9B122EA}" srcOrd="0" destOrd="0" presId="urn:microsoft.com/office/officeart/2005/8/layout/lProcess2"/>
    <dgm:cxn modelId="{386FBB45-AA31-834F-A6C6-F533C066F1DB}" srcId="{6B3FD196-3984-CB4E-8A75-338157E5A009}" destId="{847C83E0-6469-C24E-9CC8-CDF96EF101FF}" srcOrd="1" destOrd="0" parTransId="{C657057D-5297-D241-8E97-428A8958FDCE}" sibTransId="{6B89D862-750B-A342-A9A9-F9349934E081}"/>
    <dgm:cxn modelId="{CA0DB74B-6FAE-CE47-AB2C-31E5C0332807}" srcId="{E28161EE-FA01-BE49-9B50-FECF8E74AA09}" destId="{828BE9D2-664F-214F-847A-F66979B43966}" srcOrd="2" destOrd="0" parTransId="{688FDEDC-7EE8-0A48-8F41-234F3450A1DA}" sibTransId="{8D5F9B21-4F3D-6B48-AFE1-8F31C4A1847C}"/>
    <dgm:cxn modelId="{A41DA64E-714D-6A49-858E-5369AA32B4C3}" type="presOf" srcId="{4A15DB65-41D3-C841-A689-BCDA2821EA7B}" destId="{E8F8BD89-3653-7E4C-AA7E-40BB64C109F8}" srcOrd="0" destOrd="0" presId="urn:microsoft.com/office/officeart/2005/8/layout/lProcess2"/>
    <dgm:cxn modelId="{54172B4F-C583-3C42-8A5B-FD6326FF88A5}" type="presOf" srcId="{AC11F0A3-37D1-9D41-BAB0-C6AFF071E19A}" destId="{EB24FA6F-8396-7646-A13E-9E4C94F22F62}" srcOrd="0" destOrd="0" presId="urn:microsoft.com/office/officeart/2005/8/layout/lProcess2"/>
    <dgm:cxn modelId="{68C3BF56-F471-0444-B5D1-605FC21B790C}" srcId="{E28161EE-FA01-BE49-9B50-FECF8E74AA09}" destId="{AC11F0A3-37D1-9D41-BAB0-C6AFF071E19A}" srcOrd="1" destOrd="0" parTransId="{55B9BCFA-CA6E-0C4F-A364-D18A576C5440}" sibTransId="{64ADBD46-3EAB-C44A-AB3C-05539D3EA680}"/>
    <dgm:cxn modelId="{FE955B5C-A12D-4140-98CD-E550E342407D}" srcId="{AC11F0A3-37D1-9D41-BAB0-C6AFF071E19A}" destId="{15354940-679E-1D4D-9231-C5C07A219375}" srcOrd="0" destOrd="0" parTransId="{19F9DE9D-B47A-BE47-914B-58DCBD8B501C}" sibTransId="{3F1848BC-D944-DD44-9AD3-2C4BB12BB67F}"/>
    <dgm:cxn modelId="{61215261-FFEF-6244-ABD0-5553C6DC6D61}" type="presOf" srcId="{A0D9F19B-6486-CA47-B9A4-6FB8178BFC5F}" destId="{97D6A62E-5029-0D48-B21E-5B6A328474EF}" srcOrd="0" destOrd="0" presId="urn:microsoft.com/office/officeart/2005/8/layout/lProcess2"/>
    <dgm:cxn modelId="{FC9D3665-9ADE-2441-BDA7-DB61FFD3316E}" srcId="{AC11F0A3-37D1-9D41-BAB0-C6AFF071E19A}" destId="{4A15DB65-41D3-C841-A689-BCDA2821EA7B}" srcOrd="3" destOrd="0" parTransId="{F1EC3F51-2508-F94F-B6C1-3A7F4996DC33}" sibTransId="{F6289E0B-9973-8B4D-8213-885986422041}"/>
    <dgm:cxn modelId="{92999169-8A0F-114C-9475-3C802CE409B2}" type="presOf" srcId="{C12AE9EB-B2E8-2248-90B3-24FAFCE70B86}" destId="{044D27E3-40CF-184E-B8D1-0FB48C86B46D}" srcOrd="0" destOrd="0" presId="urn:microsoft.com/office/officeart/2005/8/layout/lProcess2"/>
    <dgm:cxn modelId="{10790A6C-2ED8-3740-9D22-9C52627D71D6}" srcId="{AC11F0A3-37D1-9D41-BAB0-C6AFF071E19A}" destId="{04D96611-0AFF-474D-AC42-4378C52A5B5F}" srcOrd="2" destOrd="0" parTransId="{A0E2959C-A8F0-F94A-8425-F5508E3B43F0}" sibTransId="{D6D0D6AB-93C5-E748-8C40-D7E1CBBABD1E}"/>
    <dgm:cxn modelId="{E026576F-E9B5-1847-B3F2-B51D6D795515}" type="presOf" srcId="{AC11F0A3-37D1-9D41-BAB0-C6AFF071E19A}" destId="{1F529745-2F59-3747-9607-2A55587A2504}" srcOrd="1" destOrd="0" presId="urn:microsoft.com/office/officeart/2005/8/layout/lProcess2"/>
    <dgm:cxn modelId="{2BB6916F-6B15-C64D-BF32-F4B637140D54}" type="presOf" srcId="{50A79D9E-0CE3-8E4C-B2E0-996E0590601E}" destId="{11C50CB4-CB22-664D-A8CB-E4BDAC3643AB}" srcOrd="0" destOrd="0" presId="urn:microsoft.com/office/officeart/2005/8/layout/lProcess2"/>
    <dgm:cxn modelId="{29E6BC70-4299-334F-B9D9-1AED631566EF}" type="presOf" srcId="{A4964799-68C0-9C4C-A66C-DDC097C67D1A}" destId="{34B1C59B-2910-8E4A-A726-1D58E8599301}" srcOrd="0" destOrd="0" presId="urn:microsoft.com/office/officeart/2005/8/layout/lProcess2"/>
    <dgm:cxn modelId="{DFB9DA76-DF6D-F74C-B507-513BB7C03961}" type="presOf" srcId="{967E9FD1-8ACB-6A43-9E4D-EB8B0CB36CEC}" destId="{3DC4B97B-311E-6746-8526-4E282C202323}" srcOrd="0" destOrd="0" presId="urn:microsoft.com/office/officeart/2005/8/layout/lProcess2"/>
    <dgm:cxn modelId="{6D24F876-AE42-CE4C-B524-08475289FCDE}" srcId="{967E9FD1-8ACB-6A43-9E4D-EB8B0CB36CEC}" destId="{E7808DD6-7244-E843-8139-1CEEAC042C9A}" srcOrd="1" destOrd="0" parTransId="{D0E80EC2-2F95-5B46-8413-8D32FF2F9ECE}" sibTransId="{2D8293DA-6E7F-F04C-A1CA-6A77B3CFFE5D}"/>
    <dgm:cxn modelId="{D6D96679-1000-D847-90C2-19EB01901ACD}" srcId="{E28161EE-FA01-BE49-9B50-FECF8E74AA09}" destId="{A4964799-68C0-9C4C-A66C-DDC097C67D1A}" srcOrd="3" destOrd="0" parTransId="{3DA1A4CC-31E5-8B44-BBDA-756CE5DCBBDE}" sibTransId="{7478A7F5-7C55-5A44-AFBD-34BF5ACB171F}"/>
    <dgm:cxn modelId="{8FB88B82-922E-DF4F-A094-363FD7F6FF1B}" type="presOf" srcId="{828BE9D2-664F-214F-847A-F66979B43966}" destId="{0B8300D7-8067-994E-BBB7-60637B771A9F}" srcOrd="0" destOrd="0" presId="urn:microsoft.com/office/officeart/2005/8/layout/lProcess2"/>
    <dgm:cxn modelId="{83DB1285-B061-3A47-A2EF-0612E2892A83}" type="presOf" srcId="{15354940-679E-1D4D-9231-C5C07A219375}" destId="{8579B0F5-5465-8F4F-8769-93B07A0703DF}" srcOrd="0" destOrd="0" presId="urn:microsoft.com/office/officeart/2005/8/layout/lProcess2"/>
    <dgm:cxn modelId="{A105868F-5F28-AC4E-BB19-6996F7054640}" srcId="{828BE9D2-664F-214F-847A-F66979B43966}" destId="{38B1E80D-4A12-8642-9666-267F361A73B6}" srcOrd="1" destOrd="0" parTransId="{F3E611D7-CDA2-644B-B231-2E6E32CA64AB}" sibTransId="{B33F7E5F-F46E-D447-B8E7-5C887F712162}"/>
    <dgm:cxn modelId="{5E50DC93-CF7D-BE45-9F47-47A09FD411E8}" srcId="{6B3FD196-3984-CB4E-8A75-338157E5A009}" destId="{A0D9F19B-6486-CA47-B9A4-6FB8178BFC5F}" srcOrd="2" destOrd="0" parTransId="{718CD7F2-EAE2-9E42-91FD-90A36D4C03E0}" sibTransId="{6811D7C0-9F6B-5B45-B87E-D858F3627617}"/>
    <dgm:cxn modelId="{D5216799-ABCA-244B-83ED-46B09CAA4B14}" type="presOf" srcId="{6B3FD196-3984-CB4E-8A75-338157E5A009}" destId="{63BEE3F9-BEB5-B14B-9E3D-3F50CCA68824}" srcOrd="0" destOrd="0" presId="urn:microsoft.com/office/officeart/2005/8/layout/lProcess2"/>
    <dgm:cxn modelId="{5E79419B-27DB-9744-BE85-44210B526C17}" srcId="{6B3FD196-3984-CB4E-8A75-338157E5A009}" destId="{C12AE9EB-B2E8-2248-90B3-24FAFCE70B86}" srcOrd="0" destOrd="0" parTransId="{73883FDF-596E-F943-A2BE-05BB3E7B88A9}" sibTransId="{CE2456A3-1CBD-0B49-90DA-4DAB6366CF15}"/>
    <dgm:cxn modelId="{4B5AE9A3-170F-084D-8C80-906A61F46502}" type="presOf" srcId="{04D96611-0AFF-474D-AC42-4378C52A5B5F}" destId="{3D0EBAEF-28F2-8B46-9EBF-B5F074927B61}" srcOrd="0" destOrd="0" presId="urn:microsoft.com/office/officeart/2005/8/layout/lProcess2"/>
    <dgm:cxn modelId="{62766DA7-3E27-174E-A120-E666EB81388B}" srcId="{E28161EE-FA01-BE49-9B50-FECF8E74AA09}" destId="{967E9FD1-8ACB-6A43-9E4D-EB8B0CB36CEC}" srcOrd="4" destOrd="0" parTransId="{033CADF7-FF75-9E48-BF70-39BFDDFED841}" sibTransId="{A8EF92D7-7514-0846-9126-5D0BFA019C12}"/>
    <dgm:cxn modelId="{3BEACBB4-7445-854B-884F-81DAFA5DE4FF}" type="presOf" srcId="{E28161EE-FA01-BE49-9B50-FECF8E74AA09}" destId="{BB0BB7A3-01E2-C048-AB48-3D1ED39051F4}" srcOrd="0" destOrd="0" presId="urn:microsoft.com/office/officeart/2005/8/layout/lProcess2"/>
    <dgm:cxn modelId="{CB8595D1-94F8-5345-9122-F2640DB8B22D}" type="presOf" srcId="{A0242A3F-323E-0B44-B74D-BD6C91D57620}" destId="{5B36643C-72C1-FB4B-855C-96A2F5054AF5}" srcOrd="0" destOrd="0" presId="urn:microsoft.com/office/officeart/2005/8/layout/lProcess2"/>
    <dgm:cxn modelId="{30AD0FD8-632B-3745-A934-6A9D529A336E}" type="presOf" srcId="{E7808DD6-7244-E843-8139-1CEEAC042C9A}" destId="{4340B129-11B8-E04C-87C4-2582F92C417A}" srcOrd="0" destOrd="0" presId="urn:microsoft.com/office/officeart/2005/8/layout/lProcess2"/>
    <dgm:cxn modelId="{E1E9A6EB-E557-004A-8E68-EB2DA9DF384E}" type="presOf" srcId="{38B1E80D-4A12-8642-9666-267F361A73B6}" destId="{F186ECCB-84B5-054A-8750-7846C15F3A01}" srcOrd="0" destOrd="0" presId="urn:microsoft.com/office/officeart/2005/8/layout/lProcess2"/>
    <dgm:cxn modelId="{575509F1-2E86-2846-86D2-EA55D2B0F057}" type="presOf" srcId="{828BE9D2-664F-214F-847A-F66979B43966}" destId="{166247B3-6F98-0C44-9C97-D2E94351D18D}" srcOrd="1" destOrd="0" presId="urn:microsoft.com/office/officeart/2005/8/layout/lProcess2"/>
    <dgm:cxn modelId="{0D9FE5F6-C4A1-5449-97F5-708061E5F29E}" type="presOf" srcId="{AB27AE86-4B7A-E747-B3AB-7455AE16FE87}" destId="{6FA5B7DF-FAF8-C24A-8055-BDE2BECD5AD4}" srcOrd="0" destOrd="0" presId="urn:microsoft.com/office/officeart/2005/8/layout/lProcess2"/>
    <dgm:cxn modelId="{7D1F7CF8-2E94-B143-ADBA-A1B3AE51F2D6}" type="presOf" srcId="{B5A49399-B3C6-794D-BEDB-A6E4286071AF}" destId="{365A1281-980F-B540-969F-B23153CF09D5}" srcOrd="0" destOrd="0" presId="urn:microsoft.com/office/officeart/2005/8/layout/lProcess2"/>
    <dgm:cxn modelId="{C0CDB0FC-1613-6145-B79B-03D7550D7C50}" type="presOf" srcId="{A4964799-68C0-9C4C-A66C-DDC097C67D1A}" destId="{9116BD10-9899-424B-9407-E6EF844EEB00}" srcOrd="1" destOrd="0" presId="urn:microsoft.com/office/officeart/2005/8/layout/lProcess2"/>
    <dgm:cxn modelId="{88692ADA-8BB9-E340-A2CC-141685E35383}" type="presParOf" srcId="{BB0BB7A3-01E2-C048-AB48-3D1ED39051F4}" destId="{E4F6C227-57C2-C242-B052-5887BE276A26}" srcOrd="0" destOrd="0" presId="urn:microsoft.com/office/officeart/2005/8/layout/lProcess2"/>
    <dgm:cxn modelId="{62343371-B278-5A42-8E80-550528ECF4F1}" type="presParOf" srcId="{E4F6C227-57C2-C242-B052-5887BE276A26}" destId="{63BEE3F9-BEB5-B14B-9E3D-3F50CCA68824}" srcOrd="0" destOrd="0" presId="urn:microsoft.com/office/officeart/2005/8/layout/lProcess2"/>
    <dgm:cxn modelId="{9175D9C4-07CC-334D-A226-74A5EC15C637}" type="presParOf" srcId="{E4F6C227-57C2-C242-B052-5887BE276A26}" destId="{686C88E5-5668-D44F-A022-0B9D564E428D}" srcOrd="1" destOrd="0" presId="urn:microsoft.com/office/officeart/2005/8/layout/lProcess2"/>
    <dgm:cxn modelId="{18836A88-8364-174D-83F8-697F92211545}" type="presParOf" srcId="{E4F6C227-57C2-C242-B052-5887BE276A26}" destId="{31880BA4-1AFD-4D43-955E-5BC9269059A7}" srcOrd="2" destOrd="0" presId="urn:microsoft.com/office/officeart/2005/8/layout/lProcess2"/>
    <dgm:cxn modelId="{F17FB690-06BB-3243-9D01-5054487ADB68}" type="presParOf" srcId="{31880BA4-1AFD-4D43-955E-5BC9269059A7}" destId="{EF6CE964-FA3C-7148-9186-323735541173}" srcOrd="0" destOrd="0" presId="urn:microsoft.com/office/officeart/2005/8/layout/lProcess2"/>
    <dgm:cxn modelId="{4ED15AF0-46C7-FA47-A158-F9370DB77492}" type="presParOf" srcId="{EF6CE964-FA3C-7148-9186-323735541173}" destId="{044D27E3-40CF-184E-B8D1-0FB48C86B46D}" srcOrd="0" destOrd="0" presId="urn:microsoft.com/office/officeart/2005/8/layout/lProcess2"/>
    <dgm:cxn modelId="{83573CB4-96ED-884D-824D-67620C078F2F}" type="presParOf" srcId="{EF6CE964-FA3C-7148-9186-323735541173}" destId="{6C312ED2-26CD-F047-AFA1-2E7C61369B98}" srcOrd="1" destOrd="0" presId="urn:microsoft.com/office/officeart/2005/8/layout/lProcess2"/>
    <dgm:cxn modelId="{727B427F-7A8D-374B-9E78-41D5C5ECE85A}" type="presParOf" srcId="{EF6CE964-FA3C-7148-9186-323735541173}" destId="{6EBA0383-8A76-3843-9F96-709998E16045}" srcOrd="2" destOrd="0" presId="urn:microsoft.com/office/officeart/2005/8/layout/lProcess2"/>
    <dgm:cxn modelId="{23C8CCE3-F893-DA4F-B411-F5310F087555}" type="presParOf" srcId="{EF6CE964-FA3C-7148-9186-323735541173}" destId="{BBA237FE-EE86-154E-800E-0B3E7B5E4596}" srcOrd="3" destOrd="0" presId="urn:microsoft.com/office/officeart/2005/8/layout/lProcess2"/>
    <dgm:cxn modelId="{1772FF66-38CF-0C47-8953-E8B1227C6979}" type="presParOf" srcId="{EF6CE964-FA3C-7148-9186-323735541173}" destId="{97D6A62E-5029-0D48-B21E-5B6A328474EF}" srcOrd="4" destOrd="0" presId="urn:microsoft.com/office/officeart/2005/8/layout/lProcess2"/>
    <dgm:cxn modelId="{ECCD6C34-5D84-7A46-9F98-0A3DF33F6187}" type="presParOf" srcId="{BB0BB7A3-01E2-C048-AB48-3D1ED39051F4}" destId="{90385663-2674-F44F-B7F1-9415C04DD065}" srcOrd="1" destOrd="0" presId="urn:microsoft.com/office/officeart/2005/8/layout/lProcess2"/>
    <dgm:cxn modelId="{332B1CFD-321F-2A4C-BA36-E57F21FEC13C}" type="presParOf" srcId="{BB0BB7A3-01E2-C048-AB48-3D1ED39051F4}" destId="{AF1C193D-E85D-AB46-BC90-59D3A51548C0}" srcOrd="2" destOrd="0" presId="urn:microsoft.com/office/officeart/2005/8/layout/lProcess2"/>
    <dgm:cxn modelId="{91A1273A-0C55-D14B-AC3E-14F4BBEB5452}" type="presParOf" srcId="{AF1C193D-E85D-AB46-BC90-59D3A51548C0}" destId="{EB24FA6F-8396-7646-A13E-9E4C94F22F62}" srcOrd="0" destOrd="0" presId="urn:microsoft.com/office/officeart/2005/8/layout/lProcess2"/>
    <dgm:cxn modelId="{25A22079-34F9-F442-9DE4-6FD70BA6D7C4}" type="presParOf" srcId="{AF1C193D-E85D-AB46-BC90-59D3A51548C0}" destId="{1F529745-2F59-3747-9607-2A55587A2504}" srcOrd="1" destOrd="0" presId="urn:microsoft.com/office/officeart/2005/8/layout/lProcess2"/>
    <dgm:cxn modelId="{85387B21-CAB4-0A47-BD53-3A2BB3BD0024}" type="presParOf" srcId="{AF1C193D-E85D-AB46-BC90-59D3A51548C0}" destId="{CD3C59ED-C103-1F42-B868-DF00E0C69E40}" srcOrd="2" destOrd="0" presId="urn:microsoft.com/office/officeart/2005/8/layout/lProcess2"/>
    <dgm:cxn modelId="{59673851-F42E-AC41-882E-78382E5D5B64}" type="presParOf" srcId="{CD3C59ED-C103-1F42-B868-DF00E0C69E40}" destId="{AC5C0541-E972-1C4C-BA76-8A28C1E8A89D}" srcOrd="0" destOrd="0" presId="urn:microsoft.com/office/officeart/2005/8/layout/lProcess2"/>
    <dgm:cxn modelId="{58942BB3-9985-A646-A13B-F6779D733B8A}" type="presParOf" srcId="{AC5C0541-E972-1C4C-BA76-8A28C1E8A89D}" destId="{8579B0F5-5465-8F4F-8769-93B07A0703DF}" srcOrd="0" destOrd="0" presId="urn:microsoft.com/office/officeart/2005/8/layout/lProcess2"/>
    <dgm:cxn modelId="{EEDBC27A-27FF-D540-8864-34E75B79613D}" type="presParOf" srcId="{AC5C0541-E972-1C4C-BA76-8A28C1E8A89D}" destId="{20910E14-A09F-754C-B255-461FC5D6B000}" srcOrd="1" destOrd="0" presId="urn:microsoft.com/office/officeart/2005/8/layout/lProcess2"/>
    <dgm:cxn modelId="{47839D3E-21E7-044F-82B0-8E2F8C31746D}" type="presParOf" srcId="{AC5C0541-E972-1C4C-BA76-8A28C1E8A89D}" destId="{5B36643C-72C1-FB4B-855C-96A2F5054AF5}" srcOrd="2" destOrd="0" presId="urn:microsoft.com/office/officeart/2005/8/layout/lProcess2"/>
    <dgm:cxn modelId="{FF51AD1C-D581-1A40-BB90-F09509E4B351}" type="presParOf" srcId="{AC5C0541-E972-1C4C-BA76-8A28C1E8A89D}" destId="{5C915DEE-FE6B-E342-A9BA-B0A1DF0BA9CF}" srcOrd="3" destOrd="0" presId="urn:microsoft.com/office/officeart/2005/8/layout/lProcess2"/>
    <dgm:cxn modelId="{AD26EAD9-5D9F-FC4A-8D36-357CF0E0F501}" type="presParOf" srcId="{AC5C0541-E972-1C4C-BA76-8A28C1E8A89D}" destId="{3D0EBAEF-28F2-8B46-9EBF-B5F074927B61}" srcOrd="4" destOrd="0" presId="urn:microsoft.com/office/officeart/2005/8/layout/lProcess2"/>
    <dgm:cxn modelId="{A6E63E0C-7DA0-2743-B7B4-C46D3B212AFC}" type="presParOf" srcId="{AC5C0541-E972-1C4C-BA76-8A28C1E8A89D}" destId="{616F295B-C459-DE45-912E-E17A446C8380}" srcOrd="5" destOrd="0" presId="urn:microsoft.com/office/officeart/2005/8/layout/lProcess2"/>
    <dgm:cxn modelId="{CACD61BD-C3C5-1342-9FD6-D413BB75A8E6}" type="presParOf" srcId="{AC5C0541-E972-1C4C-BA76-8A28C1E8A89D}" destId="{E8F8BD89-3653-7E4C-AA7E-40BB64C109F8}" srcOrd="6" destOrd="0" presId="urn:microsoft.com/office/officeart/2005/8/layout/lProcess2"/>
    <dgm:cxn modelId="{E56CF57A-35D0-6F44-876F-6AE55C5572E1}" type="presParOf" srcId="{BB0BB7A3-01E2-C048-AB48-3D1ED39051F4}" destId="{C033E17B-685D-D24C-96AF-E8D565A86BCF}" srcOrd="3" destOrd="0" presId="urn:microsoft.com/office/officeart/2005/8/layout/lProcess2"/>
    <dgm:cxn modelId="{0C1FDA29-E59F-0A4C-BA5C-0DA14A0697A4}" type="presParOf" srcId="{BB0BB7A3-01E2-C048-AB48-3D1ED39051F4}" destId="{67A22B74-3849-9740-A50F-FABBA3E86ADB}" srcOrd="4" destOrd="0" presId="urn:microsoft.com/office/officeart/2005/8/layout/lProcess2"/>
    <dgm:cxn modelId="{6948A15D-1D3A-9B47-A5CE-9F590EA86286}" type="presParOf" srcId="{67A22B74-3849-9740-A50F-FABBA3E86ADB}" destId="{0B8300D7-8067-994E-BBB7-60637B771A9F}" srcOrd="0" destOrd="0" presId="urn:microsoft.com/office/officeart/2005/8/layout/lProcess2"/>
    <dgm:cxn modelId="{0E60163D-0223-A14A-8678-2125276BFA2B}" type="presParOf" srcId="{67A22B74-3849-9740-A50F-FABBA3E86ADB}" destId="{166247B3-6F98-0C44-9C97-D2E94351D18D}" srcOrd="1" destOrd="0" presId="urn:microsoft.com/office/officeart/2005/8/layout/lProcess2"/>
    <dgm:cxn modelId="{3A8593EA-894F-274F-9AB8-E560611EEF43}" type="presParOf" srcId="{67A22B74-3849-9740-A50F-FABBA3E86ADB}" destId="{7C8D059B-1970-F848-BCB4-D20394C33550}" srcOrd="2" destOrd="0" presId="urn:microsoft.com/office/officeart/2005/8/layout/lProcess2"/>
    <dgm:cxn modelId="{6BCCED4B-213A-DD49-B512-E5AD2645ABFE}" type="presParOf" srcId="{7C8D059B-1970-F848-BCB4-D20394C33550}" destId="{D620933E-8DAF-3E44-9A4E-5B476271B119}" srcOrd="0" destOrd="0" presId="urn:microsoft.com/office/officeart/2005/8/layout/lProcess2"/>
    <dgm:cxn modelId="{050C8BD2-CC1B-9F47-AD53-67105500B981}" type="presParOf" srcId="{D620933E-8DAF-3E44-9A4E-5B476271B119}" destId="{3C742E9C-F3DE-7044-9988-A708A9B122EA}" srcOrd="0" destOrd="0" presId="urn:microsoft.com/office/officeart/2005/8/layout/lProcess2"/>
    <dgm:cxn modelId="{ACD3D085-C007-A94F-9765-0126AD0B0323}" type="presParOf" srcId="{D620933E-8DAF-3E44-9A4E-5B476271B119}" destId="{0D95298A-ADCB-534C-9447-E284D03B48EA}" srcOrd="1" destOrd="0" presId="urn:microsoft.com/office/officeart/2005/8/layout/lProcess2"/>
    <dgm:cxn modelId="{C40E2351-6658-5B49-9FEB-8EC36F6296D6}" type="presParOf" srcId="{D620933E-8DAF-3E44-9A4E-5B476271B119}" destId="{F186ECCB-84B5-054A-8750-7846C15F3A01}" srcOrd="2" destOrd="0" presId="urn:microsoft.com/office/officeart/2005/8/layout/lProcess2"/>
    <dgm:cxn modelId="{50B6D2BB-E0E8-1D4A-8B53-2010DD535C2A}" type="presParOf" srcId="{BB0BB7A3-01E2-C048-AB48-3D1ED39051F4}" destId="{AE3AEB82-D8EB-F74E-ACD9-6C0F1CBEAEE0}" srcOrd="5" destOrd="0" presId="urn:microsoft.com/office/officeart/2005/8/layout/lProcess2"/>
    <dgm:cxn modelId="{8379BEFA-DDC9-964A-BE5A-6EFB7C0FE521}" type="presParOf" srcId="{BB0BB7A3-01E2-C048-AB48-3D1ED39051F4}" destId="{C6474A99-4B38-2141-A295-4C3FF2DB37F0}" srcOrd="6" destOrd="0" presId="urn:microsoft.com/office/officeart/2005/8/layout/lProcess2"/>
    <dgm:cxn modelId="{F01AB373-297C-3840-AADC-F584DDA151CA}" type="presParOf" srcId="{C6474A99-4B38-2141-A295-4C3FF2DB37F0}" destId="{34B1C59B-2910-8E4A-A726-1D58E8599301}" srcOrd="0" destOrd="0" presId="urn:microsoft.com/office/officeart/2005/8/layout/lProcess2"/>
    <dgm:cxn modelId="{6B7A179B-D019-4E43-B98E-967FFC9A08A8}" type="presParOf" srcId="{C6474A99-4B38-2141-A295-4C3FF2DB37F0}" destId="{9116BD10-9899-424B-9407-E6EF844EEB00}" srcOrd="1" destOrd="0" presId="urn:microsoft.com/office/officeart/2005/8/layout/lProcess2"/>
    <dgm:cxn modelId="{EF893410-4D01-2C46-9BA7-FBB871A220F6}" type="presParOf" srcId="{C6474A99-4B38-2141-A295-4C3FF2DB37F0}" destId="{6400BD48-C845-CF4B-9582-D9C58DC1D4B4}" srcOrd="2" destOrd="0" presId="urn:microsoft.com/office/officeart/2005/8/layout/lProcess2"/>
    <dgm:cxn modelId="{891B1CCD-1C5E-9945-853D-81F9E59CF6FD}" type="presParOf" srcId="{6400BD48-C845-CF4B-9582-D9C58DC1D4B4}" destId="{B3749CA7-47F2-5049-9301-26076A9698B2}" srcOrd="0" destOrd="0" presId="urn:microsoft.com/office/officeart/2005/8/layout/lProcess2"/>
    <dgm:cxn modelId="{FF220731-D5C4-914A-AF26-0C7967635543}" type="presParOf" srcId="{B3749CA7-47F2-5049-9301-26076A9698B2}" destId="{11C50CB4-CB22-664D-A8CB-E4BDAC3643AB}" srcOrd="0" destOrd="0" presId="urn:microsoft.com/office/officeart/2005/8/layout/lProcess2"/>
    <dgm:cxn modelId="{0258EA1A-0744-F44E-8429-6C25437F8303}" type="presParOf" srcId="{B3749CA7-47F2-5049-9301-26076A9698B2}" destId="{3DD902A2-22C7-7B4D-90DD-C5DCD7B867DF}" srcOrd="1" destOrd="0" presId="urn:microsoft.com/office/officeart/2005/8/layout/lProcess2"/>
    <dgm:cxn modelId="{15760A5D-C688-B442-A893-08FAF6E979AA}" type="presParOf" srcId="{B3749CA7-47F2-5049-9301-26076A9698B2}" destId="{365A1281-980F-B540-969F-B23153CF09D5}" srcOrd="2" destOrd="0" presId="urn:microsoft.com/office/officeart/2005/8/layout/lProcess2"/>
    <dgm:cxn modelId="{34977474-6E75-D449-AD0F-B56ABBBD4708}" type="presParOf" srcId="{BB0BB7A3-01E2-C048-AB48-3D1ED39051F4}" destId="{2BE3C301-6CD3-AB45-A7E0-05D0408DA891}" srcOrd="7" destOrd="0" presId="urn:microsoft.com/office/officeart/2005/8/layout/lProcess2"/>
    <dgm:cxn modelId="{EBF80882-03E5-BD4C-BAF6-E51011EA0B54}" type="presParOf" srcId="{BB0BB7A3-01E2-C048-AB48-3D1ED39051F4}" destId="{DCB4F9AE-76EC-6C42-ACD4-8F1136213A88}" srcOrd="8" destOrd="0" presId="urn:microsoft.com/office/officeart/2005/8/layout/lProcess2"/>
    <dgm:cxn modelId="{85E2348B-5B6D-7842-9B69-A9742BF07B48}" type="presParOf" srcId="{DCB4F9AE-76EC-6C42-ACD4-8F1136213A88}" destId="{3DC4B97B-311E-6746-8526-4E282C202323}" srcOrd="0" destOrd="0" presId="urn:microsoft.com/office/officeart/2005/8/layout/lProcess2"/>
    <dgm:cxn modelId="{01EB6EEF-F172-ED48-B2B3-B295B5B106E1}" type="presParOf" srcId="{DCB4F9AE-76EC-6C42-ACD4-8F1136213A88}" destId="{AB88A89B-7E35-4D46-87F1-26A02E89D346}" srcOrd="1" destOrd="0" presId="urn:microsoft.com/office/officeart/2005/8/layout/lProcess2"/>
    <dgm:cxn modelId="{82F15DD4-C17E-9D48-AB38-32A56F1B680B}" type="presParOf" srcId="{DCB4F9AE-76EC-6C42-ACD4-8F1136213A88}" destId="{E94C0473-1AE8-C74D-861B-F5F7875E7C27}" srcOrd="2" destOrd="0" presId="urn:microsoft.com/office/officeart/2005/8/layout/lProcess2"/>
    <dgm:cxn modelId="{72ACC104-A631-044D-97D9-B5074C6C7AD2}" type="presParOf" srcId="{E94C0473-1AE8-C74D-861B-F5F7875E7C27}" destId="{3DBC71A8-4386-7442-B064-91687623942E}" srcOrd="0" destOrd="0" presId="urn:microsoft.com/office/officeart/2005/8/layout/lProcess2"/>
    <dgm:cxn modelId="{9BD973E2-C49B-A040-8035-2B712A90D6C5}" type="presParOf" srcId="{3DBC71A8-4386-7442-B064-91687623942E}" destId="{888894F7-B54C-6A4C-81C5-5CBE000024B5}" srcOrd="0" destOrd="0" presId="urn:microsoft.com/office/officeart/2005/8/layout/lProcess2"/>
    <dgm:cxn modelId="{3077EC0D-0B33-7A4E-A199-CAE944EFA872}" type="presParOf" srcId="{3DBC71A8-4386-7442-B064-91687623942E}" destId="{9DCEDAE2-8773-F843-9B0E-9502888A5D8B}" srcOrd="1" destOrd="0" presId="urn:microsoft.com/office/officeart/2005/8/layout/lProcess2"/>
    <dgm:cxn modelId="{235ABF82-2538-D441-99C4-010F9982A27F}" type="presParOf" srcId="{3DBC71A8-4386-7442-B064-91687623942E}" destId="{4340B129-11B8-E04C-87C4-2582F92C417A}" srcOrd="2" destOrd="0" presId="urn:microsoft.com/office/officeart/2005/8/layout/lProcess2"/>
    <dgm:cxn modelId="{0097D6CE-EF7B-BB45-BE9A-79D9E709EBF6}" type="presParOf" srcId="{3DBC71A8-4386-7442-B064-91687623942E}" destId="{9F9775B7-3BB1-F844-A6CA-9178EFBD9AB9}" srcOrd="3" destOrd="0" presId="urn:microsoft.com/office/officeart/2005/8/layout/lProcess2"/>
    <dgm:cxn modelId="{C602574E-312D-BF45-B054-DE29B4511939}" type="presParOf" srcId="{3DBC71A8-4386-7442-B064-91687623942E}" destId="{6FA5B7DF-FAF8-C24A-8055-BDE2BECD5AD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161EE-FA01-BE49-9B50-FECF8E74AA09}" type="doc">
      <dgm:prSet loTypeId="urn:microsoft.com/office/officeart/2008/layout/TitlePictureLineup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FD196-3984-CB4E-8A75-338157E5A009}">
      <dgm:prSet phldrT="[Text]" custT="1"/>
      <dgm:spPr/>
      <dgm:t>
        <a:bodyPr/>
        <a:lstStyle/>
        <a:p>
          <a:r>
            <a:rPr lang="en-US" sz="1800" b="1" dirty="0"/>
            <a:t>Historia</a:t>
          </a:r>
        </a:p>
      </dgm:t>
    </dgm:pt>
    <dgm:pt modelId="{F19445AA-FE83-984A-AF2D-77AC217958A1}" type="parTrans" cxnId="{AD264A3C-FB4C-E946-891F-E688557F8FF3}">
      <dgm:prSet/>
      <dgm:spPr/>
      <dgm:t>
        <a:bodyPr/>
        <a:lstStyle/>
        <a:p>
          <a:endParaRPr lang="en-US"/>
        </a:p>
      </dgm:t>
    </dgm:pt>
    <dgm:pt modelId="{186651B3-9F6E-6144-8D2B-F56623C5E5D8}" type="sibTrans" cxnId="{AD264A3C-FB4C-E946-891F-E688557F8FF3}">
      <dgm:prSet/>
      <dgm:spPr/>
      <dgm:t>
        <a:bodyPr/>
        <a:lstStyle/>
        <a:p>
          <a:endParaRPr lang="en-US"/>
        </a:p>
      </dgm:t>
    </dgm:pt>
    <dgm:pt modelId="{C12AE9EB-B2E8-2248-90B3-24FAFCE70B86}">
      <dgm:prSet phldrT="[Text]" custT="1"/>
      <dgm:spPr/>
      <dgm:t>
        <a:bodyPr/>
        <a:lstStyle/>
        <a:p>
          <a:r>
            <a:rPr lang="en-US" sz="2000" dirty="0"/>
            <a:t>El </a:t>
          </a:r>
          <a:r>
            <a:rPr lang="en-US" sz="2000" dirty="0" err="1"/>
            <a:t>alumno</a:t>
          </a:r>
          <a:r>
            <a:rPr lang="en-US" sz="2000" dirty="0"/>
            <a:t> </a:t>
          </a:r>
          <a:r>
            <a:rPr lang="en-US" sz="2000" dirty="0" err="1"/>
            <a:t>obtiene</a:t>
          </a:r>
          <a:r>
            <a:rPr lang="en-US" sz="2000" dirty="0"/>
            <a:t> un </a:t>
          </a:r>
          <a:r>
            <a:rPr lang="en-US" sz="2000" dirty="0" err="1"/>
            <a:t>conocimiento</a:t>
          </a:r>
          <a:r>
            <a:rPr lang="en-US" sz="2000" dirty="0"/>
            <a:t> general de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historia</a:t>
          </a:r>
          <a:r>
            <a:rPr lang="en-US" sz="2000" dirty="0"/>
            <a:t>, se </a:t>
          </a:r>
          <a:r>
            <a:rPr lang="en-US" sz="2000" dirty="0" err="1"/>
            <a:t>identifica</a:t>
          </a:r>
          <a:r>
            <a:rPr lang="en-US" sz="2000" dirty="0"/>
            <a:t> </a:t>
          </a:r>
          <a:r>
            <a:rPr lang="en-US" sz="2000" dirty="0" err="1"/>
            <a:t>como</a:t>
          </a:r>
          <a:r>
            <a:rPr lang="en-US" sz="2000" dirty="0"/>
            <a:t> </a:t>
          </a:r>
          <a:r>
            <a:rPr lang="en-US" sz="2000" dirty="0" err="1"/>
            <a:t>parte</a:t>
          </a:r>
          <a:r>
            <a:rPr lang="en-US" sz="2000" dirty="0"/>
            <a:t> de un País/Estado/Ciudad y se </a:t>
          </a:r>
          <a:r>
            <a:rPr lang="en-US" sz="2000" dirty="0" err="1"/>
            <a:t>siente</a:t>
          </a:r>
          <a:r>
            <a:rPr lang="en-US" sz="2000" dirty="0"/>
            <a:t> </a:t>
          </a:r>
          <a:r>
            <a:rPr lang="en-US" sz="2000" dirty="0" err="1"/>
            <a:t>orgulloso</a:t>
          </a:r>
          <a:r>
            <a:rPr lang="en-US" sz="2000" dirty="0"/>
            <a:t> de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pasado</a:t>
          </a:r>
          <a:r>
            <a:rPr lang="en-US" sz="2000" dirty="0"/>
            <a:t>. </a:t>
          </a:r>
          <a:r>
            <a:rPr lang="en-US" sz="2000" dirty="0" err="1"/>
            <a:t>Reconoce</a:t>
          </a:r>
          <a:r>
            <a:rPr lang="en-US" sz="2000" dirty="0"/>
            <a:t> </a:t>
          </a:r>
          <a:r>
            <a:rPr lang="en-US" sz="2000" dirty="0" err="1"/>
            <a:t>caracteristicas</a:t>
          </a:r>
          <a:r>
            <a:rPr lang="en-US" sz="2000" dirty="0"/>
            <a:t> </a:t>
          </a:r>
          <a:r>
            <a:rPr lang="en-US" sz="2000" dirty="0" err="1"/>
            <a:t>negativas</a:t>
          </a:r>
          <a:r>
            <a:rPr lang="en-US" sz="2000" dirty="0"/>
            <a:t> y </a:t>
          </a:r>
          <a:r>
            <a:rPr lang="en-US" sz="2000" dirty="0" err="1"/>
            <a:t>positivas</a:t>
          </a:r>
          <a:r>
            <a:rPr lang="en-US" sz="2000" dirty="0"/>
            <a:t> en </a:t>
          </a:r>
          <a:r>
            <a:rPr lang="en-US" sz="2000" dirty="0" err="1"/>
            <a:t>personajes</a:t>
          </a:r>
          <a:r>
            <a:rPr lang="en-US" sz="2000" dirty="0"/>
            <a:t> de la </a:t>
          </a:r>
          <a:r>
            <a:rPr lang="en-US" sz="2000" dirty="0" err="1"/>
            <a:t>historia</a:t>
          </a:r>
          <a:r>
            <a:rPr lang="en-US" sz="2000" dirty="0"/>
            <a:t>.</a:t>
          </a:r>
        </a:p>
      </dgm:t>
    </dgm:pt>
    <dgm:pt modelId="{73883FDF-596E-F943-A2BE-05BB3E7B88A9}" type="parTrans" cxnId="{5E79419B-27DB-9744-BE85-44210B526C17}">
      <dgm:prSet/>
      <dgm:spPr/>
      <dgm:t>
        <a:bodyPr/>
        <a:lstStyle/>
        <a:p>
          <a:endParaRPr lang="en-US"/>
        </a:p>
      </dgm:t>
    </dgm:pt>
    <dgm:pt modelId="{CE2456A3-1CBD-0B49-90DA-4DAB6366CF15}" type="sibTrans" cxnId="{5E79419B-27DB-9744-BE85-44210B526C17}">
      <dgm:prSet/>
      <dgm:spPr/>
      <dgm:t>
        <a:bodyPr/>
        <a:lstStyle/>
        <a:p>
          <a:endParaRPr lang="en-US"/>
        </a:p>
      </dgm:t>
    </dgm:pt>
    <dgm:pt modelId="{AC11F0A3-37D1-9D41-BAB0-C6AFF071E19A}">
      <dgm:prSet phldrT="[Text]" custT="1"/>
      <dgm:spPr/>
      <dgm:t>
        <a:bodyPr/>
        <a:lstStyle/>
        <a:p>
          <a:r>
            <a:rPr lang="en-US" sz="1800" b="1" dirty="0" err="1"/>
            <a:t>Geografía</a:t>
          </a:r>
          <a:endParaRPr lang="en-US" sz="1800" b="1" dirty="0"/>
        </a:p>
      </dgm:t>
    </dgm:pt>
    <dgm:pt modelId="{55B9BCFA-CA6E-0C4F-A364-D18A576C5440}" type="parTrans" cxnId="{68C3BF56-F471-0444-B5D1-605FC21B790C}">
      <dgm:prSet/>
      <dgm:spPr/>
      <dgm:t>
        <a:bodyPr/>
        <a:lstStyle/>
        <a:p>
          <a:endParaRPr lang="en-US"/>
        </a:p>
      </dgm:t>
    </dgm:pt>
    <dgm:pt modelId="{64ADBD46-3EAB-C44A-AB3C-05539D3EA680}" type="sibTrans" cxnId="{68C3BF56-F471-0444-B5D1-605FC21B790C}">
      <dgm:prSet/>
      <dgm:spPr/>
      <dgm:t>
        <a:bodyPr/>
        <a:lstStyle/>
        <a:p>
          <a:endParaRPr lang="en-US"/>
        </a:p>
      </dgm:t>
    </dgm:pt>
    <dgm:pt modelId="{15354940-679E-1D4D-9231-C5C07A219375}">
      <dgm:prSet phldrT="[Text]" custT="1"/>
      <dgm:spPr/>
      <dgm:t>
        <a:bodyPr/>
        <a:lstStyle/>
        <a:p>
          <a:r>
            <a:rPr lang="en-US" sz="2000" dirty="0" err="1"/>
            <a:t>Identifica</a:t>
          </a:r>
          <a:r>
            <a:rPr lang="en-US" sz="2000" dirty="0"/>
            <a:t>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país</a:t>
          </a:r>
          <a:r>
            <a:rPr lang="en-US" sz="2000" dirty="0"/>
            <a:t> en un </a:t>
          </a:r>
          <a:r>
            <a:rPr lang="en-US" sz="2000" dirty="0" err="1"/>
            <a:t>mapa</a:t>
          </a:r>
          <a:r>
            <a:rPr lang="en-US" sz="2000" dirty="0"/>
            <a:t> </a:t>
          </a:r>
          <a:r>
            <a:rPr lang="en-US" sz="2000" dirty="0" err="1"/>
            <a:t>mundial</a:t>
          </a:r>
          <a:r>
            <a:rPr lang="en-US" sz="2000" dirty="0"/>
            <a:t>. </a:t>
          </a:r>
          <a:r>
            <a:rPr lang="en-US" sz="2000" dirty="0" err="1"/>
            <a:t>Localiza</a:t>
          </a:r>
          <a:r>
            <a:rPr lang="en-US" sz="2000" dirty="0"/>
            <a:t> </a:t>
          </a:r>
          <a:r>
            <a:rPr lang="en-US" sz="2000" dirty="0" err="1"/>
            <a:t>estados</a:t>
          </a:r>
          <a:r>
            <a:rPr lang="en-US" sz="2000" dirty="0"/>
            <a:t> y </a:t>
          </a:r>
          <a:r>
            <a:rPr lang="en-US" sz="2000" dirty="0" err="1"/>
            <a:t>ciudades</a:t>
          </a:r>
          <a:r>
            <a:rPr lang="en-US" sz="2000" dirty="0"/>
            <a:t> </a:t>
          </a:r>
          <a:r>
            <a:rPr lang="en-US" sz="2000" dirty="0" err="1"/>
            <a:t>principales</a:t>
          </a:r>
          <a:r>
            <a:rPr lang="en-US" sz="2000" dirty="0"/>
            <a:t> en un </a:t>
          </a:r>
          <a:r>
            <a:rPr lang="en-US" sz="2000" dirty="0" err="1"/>
            <a:t>mapa</a:t>
          </a:r>
          <a:r>
            <a:rPr lang="en-US" sz="2000" dirty="0"/>
            <a:t> de México.  </a:t>
          </a:r>
          <a:r>
            <a:rPr lang="en-US" sz="2000" dirty="0" err="1"/>
            <a:t>Reconoce</a:t>
          </a:r>
          <a:r>
            <a:rPr lang="en-US" sz="2000" dirty="0"/>
            <a:t> la </a:t>
          </a:r>
          <a:r>
            <a:rPr lang="en-US" sz="2000" dirty="0" err="1"/>
            <a:t>diversidad</a:t>
          </a:r>
          <a:r>
            <a:rPr lang="en-US" sz="2000" dirty="0"/>
            <a:t> </a:t>
          </a:r>
          <a:r>
            <a:rPr lang="en-US" sz="2000" dirty="0" err="1"/>
            <a:t>geográfica</a:t>
          </a:r>
          <a:r>
            <a:rPr lang="en-US" sz="2000" dirty="0"/>
            <a:t>. Sabe leer </a:t>
          </a:r>
          <a:r>
            <a:rPr lang="en-US" sz="2000" dirty="0" err="1"/>
            <a:t>mapas</a:t>
          </a:r>
          <a:r>
            <a:rPr lang="en-US" sz="2000" dirty="0"/>
            <a:t> para </a:t>
          </a:r>
          <a:r>
            <a:rPr lang="en-US" sz="2000" dirty="0" err="1"/>
            <a:t>ubicarse</a:t>
          </a:r>
          <a:r>
            <a:rPr lang="en-US" sz="2000" dirty="0"/>
            <a:t>. </a:t>
          </a:r>
        </a:p>
      </dgm:t>
    </dgm:pt>
    <dgm:pt modelId="{19F9DE9D-B47A-BE47-914B-58DCBD8B501C}" type="parTrans" cxnId="{FE955B5C-A12D-4140-98CD-E550E342407D}">
      <dgm:prSet/>
      <dgm:spPr/>
      <dgm:t>
        <a:bodyPr/>
        <a:lstStyle/>
        <a:p>
          <a:endParaRPr lang="en-US"/>
        </a:p>
      </dgm:t>
    </dgm:pt>
    <dgm:pt modelId="{3F1848BC-D944-DD44-9AD3-2C4BB12BB67F}" type="sibTrans" cxnId="{FE955B5C-A12D-4140-98CD-E550E342407D}">
      <dgm:prSet/>
      <dgm:spPr/>
      <dgm:t>
        <a:bodyPr/>
        <a:lstStyle/>
        <a:p>
          <a:endParaRPr lang="en-US"/>
        </a:p>
      </dgm:t>
    </dgm:pt>
    <dgm:pt modelId="{828BE9D2-664F-214F-847A-F66979B43966}">
      <dgm:prSet phldrT="[Text]" custT="1"/>
      <dgm:spPr/>
      <dgm:t>
        <a:bodyPr/>
        <a:lstStyle/>
        <a:p>
          <a:r>
            <a:rPr lang="en-US" sz="1800" b="1" dirty="0" err="1"/>
            <a:t>Ciencias</a:t>
          </a:r>
          <a:r>
            <a:rPr lang="en-US" sz="1800" b="1" dirty="0"/>
            <a:t> Naturales</a:t>
          </a:r>
        </a:p>
      </dgm:t>
    </dgm:pt>
    <dgm:pt modelId="{688FDEDC-7EE8-0A48-8F41-234F3450A1DA}" type="parTrans" cxnId="{CA0DB74B-6FAE-CE47-AB2C-31E5C0332807}">
      <dgm:prSet/>
      <dgm:spPr/>
      <dgm:t>
        <a:bodyPr/>
        <a:lstStyle/>
        <a:p>
          <a:endParaRPr lang="en-US"/>
        </a:p>
      </dgm:t>
    </dgm:pt>
    <dgm:pt modelId="{8D5F9B21-4F3D-6B48-AFE1-8F31C4A1847C}" type="sibTrans" cxnId="{CA0DB74B-6FAE-CE47-AB2C-31E5C0332807}">
      <dgm:prSet/>
      <dgm:spPr/>
      <dgm:t>
        <a:bodyPr/>
        <a:lstStyle/>
        <a:p>
          <a:endParaRPr lang="en-US"/>
        </a:p>
      </dgm:t>
    </dgm:pt>
    <dgm:pt modelId="{14FDF2D8-FF6F-8B49-B7BE-31C0D3B930B8}">
      <dgm:prSet phldrT="[Text]" custT="1"/>
      <dgm:spPr/>
      <dgm:t>
        <a:bodyPr/>
        <a:lstStyle/>
        <a:p>
          <a:r>
            <a:rPr lang="en-US" sz="2000" dirty="0" err="1"/>
            <a:t>Desarrolla</a:t>
          </a:r>
          <a:r>
            <a:rPr lang="en-US" sz="2000" dirty="0"/>
            <a:t> </a:t>
          </a:r>
          <a:r>
            <a:rPr lang="en-US" sz="2000" dirty="0" err="1"/>
            <a:t>curiosidad</a:t>
          </a:r>
          <a:r>
            <a:rPr lang="en-US" sz="2000" dirty="0"/>
            <a:t> y se </a:t>
          </a:r>
          <a:r>
            <a:rPr lang="en-US" sz="2000" dirty="0" err="1"/>
            <a:t>convierte</a:t>
          </a:r>
          <a:r>
            <a:rPr lang="en-US" sz="2000" dirty="0"/>
            <a:t> en un </a:t>
          </a:r>
          <a:r>
            <a:rPr lang="en-US" sz="2000" dirty="0" err="1"/>
            <a:t>aprendiz</a:t>
          </a:r>
          <a:r>
            <a:rPr lang="en-US" sz="2000" dirty="0"/>
            <a:t> de </a:t>
          </a:r>
          <a:r>
            <a:rPr lang="en-US" sz="2000" dirty="0" err="1"/>
            <a:t>investigador</a:t>
          </a:r>
          <a:r>
            <a:rPr lang="en-US" sz="2000" dirty="0"/>
            <a:t>, </a:t>
          </a:r>
          <a:r>
            <a:rPr lang="en-US" sz="2000" dirty="0" err="1"/>
            <a:t>dominando</a:t>
          </a:r>
          <a:r>
            <a:rPr lang="en-US" sz="2000" dirty="0"/>
            <a:t> los pasos del </a:t>
          </a:r>
          <a:r>
            <a:rPr lang="en-US" sz="2000" dirty="0" err="1"/>
            <a:t>método</a:t>
          </a:r>
          <a:r>
            <a:rPr lang="en-US" sz="2000" dirty="0"/>
            <a:t> </a:t>
          </a:r>
          <a:r>
            <a:rPr lang="en-US" sz="2000" dirty="0" err="1"/>
            <a:t>científico</a:t>
          </a:r>
          <a:r>
            <a:rPr lang="en-US" sz="2000" dirty="0"/>
            <a:t> para </a:t>
          </a:r>
          <a:r>
            <a:rPr lang="en-US" sz="2000" dirty="0" err="1"/>
            <a:t>encontrar</a:t>
          </a:r>
          <a:r>
            <a:rPr lang="en-US" sz="2000" dirty="0"/>
            <a:t> </a:t>
          </a:r>
          <a:r>
            <a:rPr lang="en-US" sz="2000" dirty="0" err="1"/>
            <a:t>respuestas</a:t>
          </a:r>
          <a:r>
            <a:rPr lang="en-US" sz="2000" dirty="0"/>
            <a:t> a sus </a:t>
          </a:r>
          <a:r>
            <a:rPr lang="en-US" sz="2000" dirty="0" err="1"/>
            <a:t>preguntas</a:t>
          </a:r>
          <a:r>
            <a:rPr lang="en-US" sz="2000" dirty="0"/>
            <a:t>.</a:t>
          </a:r>
        </a:p>
      </dgm:t>
    </dgm:pt>
    <dgm:pt modelId="{5992FEAC-2980-5744-8C63-CF53B775BCA6}" type="parTrans" cxnId="{28330B12-CD68-FA46-8D11-C874C6B07326}">
      <dgm:prSet/>
      <dgm:spPr/>
      <dgm:t>
        <a:bodyPr/>
        <a:lstStyle/>
        <a:p>
          <a:endParaRPr lang="en-US"/>
        </a:p>
      </dgm:t>
    </dgm:pt>
    <dgm:pt modelId="{3ED689C4-66C8-7048-BC7F-CF9F429B4E5C}" type="sibTrans" cxnId="{28330B12-CD68-FA46-8D11-C874C6B07326}">
      <dgm:prSet/>
      <dgm:spPr/>
      <dgm:t>
        <a:bodyPr/>
        <a:lstStyle/>
        <a:p>
          <a:endParaRPr lang="en-US"/>
        </a:p>
      </dgm:t>
    </dgm:pt>
    <dgm:pt modelId="{967E9FD1-8ACB-6A43-9E4D-EB8B0CB36CEC}">
      <dgm:prSet custT="1"/>
      <dgm:spPr/>
      <dgm:t>
        <a:bodyPr/>
        <a:lstStyle/>
        <a:p>
          <a:r>
            <a:rPr lang="en-US" sz="1800" b="1" dirty="0"/>
            <a:t>Amor y </a:t>
          </a:r>
          <a:r>
            <a:rPr lang="en-US" sz="1800" b="1" dirty="0" err="1"/>
            <a:t>curiosidad</a:t>
          </a:r>
          <a:r>
            <a:rPr lang="en-US" sz="1800" b="1" dirty="0"/>
            <a:t> por el </a:t>
          </a:r>
          <a:r>
            <a:rPr lang="en-US" sz="1800" b="1" dirty="0" err="1"/>
            <a:t>aprendizaje</a:t>
          </a:r>
          <a:endParaRPr lang="en-US" sz="1800" b="1" dirty="0"/>
        </a:p>
      </dgm:t>
    </dgm:pt>
    <dgm:pt modelId="{033CADF7-FF75-9E48-BF70-39BFDDFED841}" type="parTrans" cxnId="{62766DA7-3E27-174E-A120-E666EB81388B}">
      <dgm:prSet/>
      <dgm:spPr/>
      <dgm:t>
        <a:bodyPr/>
        <a:lstStyle/>
        <a:p>
          <a:endParaRPr lang="en-US"/>
        </a:p>
      </dgm:t>
    </dgm:pt>
    <dgm:pt modelId="{A8EF92D7-7514-0846-9126-5D0BFA019C12}" type="sibTrans" cxnId="{62766DA7-3E27-174E-A120-E666EB81388B}">
      <dgm:prSet/>
      <dgm:spPr/>
      <dgm:t>
        <a:bodyPr/>
        <a:lstStyle/>
        <a:p>
          <a:endParaRPr lang="en-US"/>
        </a:p>
      </dgm:t>
    </dgm:pt>
    <dgm:pt modelId="{922D5B1F-461B-654C-9334-6B1441EDAB12}">
      <dgm:prSet custT="1"/>
      <dgm:spPr/>
      <dgm:t>
        <a:bodyPr/>
        <a:lstStyle/>
        <a:p>
          <a:r>
            <a:rPr lang="en-US" sz="1800" dirty="0" err="1"/>
            <a:t>Actitud</a:t>
          </a:r>
          <a:r>
            <a:rPr lang="en-US" sz="1800" dirty="0"/>
            <a:t> </a:t>
          </a:r>
          <a:r>
            <a:rPr lang="en-US" sz="1800" dirty="0" err="1"/>
            <a:t>positiva</a:t>
          </a:r>
          <a:r>
            <a:rPr lang="en-US" sz="1800" dirty="0"/>
            <a:t> y de </a:t>
          </a:r>
          <a:r>
            <a:rPr lang="en-US" sz="1800" dirty="0" err="1"/>
            <a:t>curiousidad</a:t>
          </a:r>
          <a:r>
            <a:rPr lang="en-US" sz="1800" dirty="0"/>
            <a:t> ante lo </a:t>
          </a:r>
          <a:r>
            <a:rPr lang="en-US" sz="1800" dirty="0" err="1"/>
            <a:t>desconocido</a:t>
          </a:r>
          <a:r>
            <a:rPr lang="en-US" sz="1800" dirty="0"/>
            <a:t>. </a:t>
          </a:r>
          <a:r>
            <a:rPr lang="en-US" sz="1800" dirty="0" err="1"/>
            <a:t>Siempre</a:t>
          </a:r>
          <a:r>
            <a:rPr lang="en-US" sz="1800" dirty="0"/>
            <a:t> </a:t>
          </a:r>
          <a:r>
            <a:rPr lang="en-US" sz="1800" dirty="0" err="1"/>
            <a:t>cuestionando</a:t>
          </a:r>
          <a:r>
            <a:rPr lang="en-US" sz="1800" dirty="0"/>
            <a:t>, </a:t>
          </a:r>
          <a:r>
            <a:rPr lang="en-US" sz="1800" dirty="0" err="1"/>
            <a:t>siempre</a:t>
          </a:r>
          <a:r>
            <a:rPr lang="en-US" sz="1800" dirty="0"/>
            <a:t> </a:t>
          </a:r>
          <a:r>
            <a:rPr lang="en-US" sz="1800" dirty="0" err="1"/>
            <a:t>emocionada</a:t>
          </a:r>
          <a:r>
            <a:rPr lang="en-US" sz="1800" dirty="0"/>
            <a:t> ante la </a:t>
          </a:r>
          <a:r>
            <a:rPr lang="en-US" sz="1800" dirty="0" err="1"/>
            <a:t>posibilidad</a:t>
          </a:r>
          <a:r>
            <a:rPr lang="en-US" sz="1800" dirty="0"/>
            <a:t> de una </a:t>
          </a:r>
          <a:r>
            <a:rPr lang="en-US" sz="1800" dirty="0" err="1"/>
            <a:t>nueva</a:t>
          </a:r>
          <a:r>
            <a:rPr lang="en-US" sz="1800" dirty="0"/>
            <a:t> </a:t>
          </a:r>
          <a:r>
            <a:rPr lang="en-US" sz="1800" dirty="0" err="1"/>
            <a:t>investigación</a:t>
          </a:r>
          <a:r>
            <a:rPr lang="en-US" sz="1800" dirty="0"/>
            <a:t>. </a:t>
          </a:r>
          <a:r>
            <a:rPr lang="en-US" sz="1800" dirty="0" err="1"/>
            <a:t>Cuenta</a:t>
          </a:r>
          <a:r>
            <a:rPr lang="en-US" sz="1800" dirty="0"/>
            <a:t> la </a:t>
          </a:r>
          <a:r>
            <a:rPr lang="en-US" sz="1800" dirty="0" err="1"/>
            <a:t>historia</a:t>
          </a:r>
          <a:r>
            <a:rPr lang="en-US" sz="1800" dirty="0"/>
            <a:t> </a:t>
          </a:r>
          <a:r>
            <a:rPr lang="en-US" sz="1800" dirty="0" err="1"/>
            <a:t>como</a:t>
          </a:r>
          <a:r>
            <a:rPr lang="en-US" sz="1800" dirty="0"/>
            <a:t> un </a:t>
          </a:r>
          <a:r>
            <a:rPr lang="en-US" sz="1800" dirty="0" err="1"/>
            <a:t>cuento</a:t>
          </a:r>
          <a:r>
            <a:rPr lang="en-US" sz="1800" dirty="0"/>
            <a:t>/</a:t>
          </a:r>
          <a:r>
            <a:rPr lang="en-US" sz="1800" dirty="0" err="1"/>
            <a:t>novela</a:t>
          </a:r>
          <a:r>
            <a:rPr lang="en-US" sz="1800" dirty="0"/>
            <a:t>.</a:t>
          </a:r>
        </a:p>
      </dgm:t>
    </dgm:pt>
    <dgm:pt modelId="{DC0E041C-BFD1-424B-8FBB-AEB04D165CF3}" type="parTrans" cxnId="{1567DE28-6262-E04D-A451-1D531FBC0217}">
      <dgm:prSet/>
      <dgm:spPr/>
      <dgm:t>
        <a:bodyPr/>
        <a:lstStyle/>
        <a:p>
          <a:endParaRPr lang="en-US"/>
        </a:p>
      </dgm:t>
    </dgm:pt>
    <dgm:pt modelId="{35607C64-701F-5E40-BECD-E2EE1086CE3B}" type="sibTrans" cxnId="{1567DE28-6262-E04D-A451-1D531FBC0217}">
      <dgm:prSet/>
      <dgm:spPr/>
      <dgm:t>
        <a:bodyPr/>
        <a:lstStyle/>
        <a:p>
          <a:endParaRPr lang="en-US"/>
        </a:p>
      </dgm:t>
    </dgm:pt>
    <dgm:pt modelId="{0D623870-7E5E-1847-AE8E-5DE3456B369A}" type="pres">
      <dgm:prSet presAssocID="{E28161EE-FA01-BE49-9B50-FECF8E74AA09}" presName="Name0" presStyleCnt="0">
        <dgm:presLayoutVars>
          <dgm:dir/>
        </dgm:presLayoutVars>
      </dgm:prSet>
      <dgm:spPr/>
    </dgm:pt>
    <dgm:pt modelId="{2AF33846-D0FD-844F-AFDB-8978CD8C50E2}" type="pres">
      <dgm:prSet presAssocID="{6B3FD196-3984-CB4E-8A75-338157E5A009}" presName="composite" presStyleCnt="0"/>
      <dgm:spPr/>
    </dgm:pt>
    <dgm:pt modelId="{24CC6B15-5C39-2243-8E7A-9C7AF9F00A05}" type="pres">
      <dgm:prSet presAssocID="{6B3FD196-3984-CB4E-8A75-338157E5A009}" presName="Accent" presStyleLbl="alignAcc1" presStyleIdx="0" presStyleCnt="4"/>
      <dgm:spPr/>
    </dgm:pt>
    <dgm:pt modelId="{1450CDD0-4BA2-294C-A905-2120F248391D}" type="pres">
      <dgm:prSet presAssocID="{6B3FD196-3984-CB4E-8A75-338157E5A009}" presName="Image" presStyleLbl="node1" presStyleIdx="0" presStyleCnt="4" custScaleX="157881" custLinFactNeighborX="22973" custLinFactNeighborY="-3577"/>
      <dgm:spPr/>
    </dgm:pt>
    <dgm:pt modelId="{38D770D5-4A5F-804F-AB00-038458F81953}" type="pres">
      <dgm:prSet presAssocID="{6B3FD196-3984-CB4E-8A75-338157E5A009}" presName="Child" presStyleLbl="revTx" presStyleIdx="0" presStyleCnt="4" custScaleX="155586" custLinFactNeighborX="22973" custLinFactNeighborY="-4914">
        <dgm:presLayoutVars>
          <dgm:bulletEnabled val="1"/>
        </dgm:presLayoutVars>
      </dgm:prSet>
      <dgm:spPr/>
    </dgm:pt>
    <dgm:pt modelId="{685E67F2-B55D-7F46-A1F7-D6473301BAF7}" type="pres">
      <dgm:prSet presAssocID="{6B3FD196-3984-CB4E-8A75-338157E5A009}" presName="Parent" presStyleLbl="alignNode1" presStyleIdx="0" presStyleCnt="4" custScaleX="149188" custLinFactNeighborX="23823" custLinFactNeighborY="-2532">
        <dgm:presLayoutVars>
          <dgm:bulletEnabled val="1"/>
        </dgm:presLayoutVars>
      </dgm:prSet>
      <dgm:spPr/>
    </dgm:pt>
    <dgm:pt modelId="{7DB78578-4AF4-3447-9BA2-E3422A6EC0F7}" type="pres">
      <dgm:prSet presAssocID="{186651B3-9F6E-6144-8D2B-F56623C5E5D8}" presName="sibTrans" presStyleCnt="0"/>
      <dgm:spPr/>
    </dgm:pt>
    <dgm:pt modelId="{C3349AED-45F2-1B43-9D77-3E282992176D}" type="pres">
      <dgm:prSet presAssocID="{AC11F0A3-37D1-9D41-BAB0-C6AFF071E19A}" presName="composite" presStyleCnt="0"/>
      <dgm:spPr/>
    </dgm:pt>
    <dgm:pt modelId="{FF61D464-BA30-3F48-9E74-6808A8D1AFF6}" type="pres">
      <dgm:prSet presAssocID="{AC11F0A3-37D1-9D41-BAB0-C6AFF071E19A}" presName="Accent" presStyleLbl="alignAcc1" presStyleIdx="1" presStyleCnt="4"/>
      <dgm:spPr/>
    </dgm:pt>
    <dgm:pt modelId="{0440BF66-8B01-E048-BFF9-7B4803DBA5A8}" type="pres">
      <dgm:prSet presAssocID="{AC11F0A3-37D1-9D41-BAB0-C6AFF071E19A}" presName="Image" presStyleLbl="node1" presStyleIdx="1" presStyleCnt="4" custScaleX="138217" custLinFactNeighborX="14644" custLinFactNeighborY="-2428"/>
      <dgm:spPr/>
    </dgm:pt>
    <dgm:pt modelId="{8C776B74-AD05-6644-B556-0F8942AF10D2}" type="pres">
      <dgm:prSet presAssocID="{AC11F0A3-37D1-9D41-BAB0-C6AFF071E19A}" presName="Child" presStyleLbl="revTx" presStyleIdx="1" presStyleCnt="4" custScaleX="115533" custLinFactNeighborX="14723" custLinFactNeighborY="-217">
        <dgm:presLayoutVars>
          <dgm:bulletEnabled val="1"/>
        </dgm:presLayoutVars>
      </dgm:prSet>
      <dgm:spPr/>
    </dgm:pt>
    <dgm:pt modelId="{52105E45-871E-9F4E-AB34-3EC945CA352C}" type="pres">
      <dgm:prSet presAssocID="{AC11F0A3-37D1-9D41-BAB0-C6AFF071E19A}" presName="Parent" presStyleLbl="alignNode1" presStyleIdx="1" presStyleCnt="4" custScaleX="133722" custLinFactNeighborX="16701" custLinFactNeighborY="-842">
        <dgm:presLayoutVars>
          <dgm:bulletEnabled val="1"/>
        </dgm:presLayoutVars>
      </dgm:prSet>
      <dgm:spPr/>
    </dgm:pt>
    <dgm:pt modelId="{89DCB066-2F9F-8B47-B781-318262A2D885}" type="pres">
      <dgm:prSet presAssocID="{64ADBD46-3EAB-C44A-AB3C-05539D3EA680}" presName="sibTrans" presStyleCnt="0"/>
      <dgm:spPr/>
    </dgm:pt>
    <dgm:pt modelId="{7F13E885-E177-9C45-94C8-34A53828C689}" type="pres">
      <dgm:prSet presAssocID="{828BE9D2-664F-214F-847A-F66979B43966}" presName="composite" presStyleCnt="0"/>
      <dgm:spPr/>
    </dgm:pt>
    <dgm:pt modelId="{F694476C-B232-8847-AA69-6C9EE08C3FBC}" type="pres">
      <dgm:prSet presAssocID="{828BE9D2-664F-214F-847A-F66979B43966}" presName="Accent" presStyleLbl="alignAcc1" presStyleIdx="2" presStyleCnt="4"/>
      <dgm:spPr/>
    </dgm:pt>
    <dgm:pt modelId="{4BC6C8A1-BD0B-3C42-99C4-FCEEECB0A843}" type="pres">
      <dgm:prSet presAssocID="{828BE9D2-664F-214F-847A-F66979B43966}" presName="Image" presStyleLbl="node1" presStyleIdx="2" presStyleCnt="4" custScaleX="114588" custLinFactNeighborX="2475" custLinFactNeighborY="-1"/>
      <dgm:spPr/>
    </dgm:pt>
    <dgm:pt modelId="{24CCF752-C8B2-7547-BFFA-ECCEA84DDC8D}" type="pres">
      <dgm:prSet presAssocID="{828BE9D2-664F-214F-847A-F66979B43966}" presName="Child" presStyleLbl="revTx" presStyleIdx="2" presStyleCnt="4" custScaleX="129551" custLinFactNeighborX="16373" custLinFactNeighborY="-2358">
        <dgm:presLayoutVars>
          <dgm:bulletEnabled val="1"/>
        </dgm:presLayoutVars>
      </dgm:prSet>
      <dgm:spPr/>
    </dgm:pt>
    <dgm:pt modelId="{B16C6E7F-C0C0-0148-8E0F-2259A09C2155}" type="pres">
      <dgm:prSet presAssocID="{828BE9D2-664F-214F-847A-F66979B43966}" presName="Parent" presStyleLbl="alignNode1" presStyleIdx="2" presStyleCnt="4" custScaleX="110275" custLinFactNeighborX="4822" custLinFactNeighborY="-2323">
        <dgm:presLayoutVars>
          <dgm:bulletEnabled val="1"/>
        </dgm:presLayoutVars>
      </dgm:prSet>
      <dgm:spPr/>
    </dgm:pt>
    <dgm:pt modelId="{4EC09FE9-1422-3E43-BD48-69F1DAA057C6}" type="pres">
      <dgm:prSet presAssocID="{8D5F9B21-4F3D-6B48-AFE1-8F31C4A1847C}" presName="sibTrans" presStyleCnt="0"/>
      <dgm:spPr/>
    </dgm:pt>
    <dgm:pt modelId="{0B280F65-F7D3-3445-8E5C-96A21463888A}" type="pres">
      <dgm:prSet presAssocID="{967E9FD1-8ACB-6A43-9E4D-EB8B0CB36CEC}" presName="composite" presStyleCnt="0"/>
      <dgm:spPr/>
    </dgm:pt>
    <dgm:pt modelId="{7EB7E6D3-BEC2-644C-9E56-F46A21F57EAC}" type="pres">
      <dgm:prSet presAssocID="{967E9FD1-8ACB-6A43-9E4D-EB8B0CB36CEC}" presName="Accent" presStyleLbl="alignAcc1" presStyleIdx="3" presStyleCnt="4"/>
      <dgm:spPr/>
    </dgm:pt>
    <dgm:pt modelId="{65512DA5-BBD7-2749-A5F6-32EA0905A59A}" type="pres">
      <dgm:prSet presAssocID="{967E9FD1-8ACB-6A43-9E4D-EB8B0CB36CEC}" presName="Image" presStyleLbl="node1" presStyleIdx="3" presStyleCnt="4" custLinFactNeighborX="-5094"/>
      <dgm:spPr/>
    </dgm:pt>
    <dgm:pt modelId="{F6BA9DED-01B7-A444-842E-75C542840867}" type="pres">
      <dgm:prSet presAssocID="{967E9FD1-8ACB-6A43-9E4D-EB8B0CB36CEC}" presName="Child" presStyleLbl="revTx" presStyleIdx="3" presStyleCnt="4">
        <dgm:presLayoutVars>
          <dgm:bulletEnabled val="1"/>
        </dgm:presLayoutVars>
      </dgm:prSet>
      <dgm:spPr/>
    </dgm:pt>
    <dgm:pt modelId="{EF55BBEB-6E65-524E-B4D9-60FFF6C4C65F}" type="pres">
      <dgm:prSet presAssocID="{967E9FD1-8ACB-6A43-9E4D-EB8B0CB36CEC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371EC30E-B9A1-AB47-849C-34A06741114D}" type="presOf" srcId="{15354940-679E-1D4D-9231-C5C07A219375}" destId="{8C776B74-AD05-6644-B556-0F8942AF10D2}" srcOrd="0" destOrd="0" presId="urn:microsoft.com/office/officeart/2008/layout/TitlePictureLineup"/>
    <dgm:cxn modelId="{28330B12-CD68-FA46-8D11-C874C6B07326}" srcId="{828BE9D2-664F-214F-847A-F66979B43966}" destId="{14FDF2D8-FF6F-8B49-B7BE-31C0D3B930B8}" srcOrd="0" destOrd="0" parTransId="{5992FEAC-2980-5744-8C63-CF53B775BCA6}" sibTransId="{3ED689C4-66C8-7048-BC7F-CF9F429B4E5C}"/>
    <dgm:cxn modelId="{1567DE28-6262-E04D-A451-1D531FBC0217}" srcId="{967E9FD1-8ACB-6A43-9E4D-EB8B0CB36CEC}" destId="{922D5B1F-461B-654C-9334-6B1441EDAB12}" srcOrd="0" destOrd="0" parTransId="{DC0E041C-BFD1-424B-8FBB-AEB04D165CF3}" sibTransId="{35607C64-701F-5E40-BECD-E2EE1086CE3B}"/>
    <dgm:cxn modelId="{4A2B9931-2895-8E48-851E-2579AE19C09B}" type="presOf" srcId="{E28161EE-FA01-BE49-9B50-FECF8E74AA09}" destId="{0D623870-7E5E-1847-AE8E-5DE3456B369A}" srcOrd="0" destOrd="0" presId="urn:microsoft.com/office/officeart/2008/layout/TitlePictureLineup"/>
    <dgm:cxn modelId="{825DDA35-9343-484B-AB06-8DEE940D1798}" type="presOf" srcId="{AC11F0A3-37D1-9D41-BAB0-C6AFF071E19A}" destId="{52105E45-871E-9F4E-AB34-3EC945CA352C}" srcOrd="0" destOrd="0" presId="urn:microsoft.com/office/officeart/2008/layout/TitlePictureLineup"/>
    <dgm:cxn modelId="{AD264A3C-FB4C-E946-891F-E688557F8FF3}" srcId="{E28161EE-FA01-BE49-9B50-FECF8E74AA09}" destId="{6B3FD196-3984-CB4E-8A75-338157E5A009}" srcOrd="0" destOrd="0" parTransId="{F19445AA-FE83-984A-AF2D-77AC217958A1}" sibTransId="{186651B3-9F6E-6144-8D2B-F56623C5E5D8}"/>
    <dgm:cxn modelId="{CA0DB74B-6FAE-CE47-AB2C-31E5C0332807}" srcId="{E28161EE-FA01-BE49-9B50-FECF8E74AA09}" destId="{828BE9D2-664F-214F-847A-F66979B43966}" srcOrd="2" destOrd="0" parTransId="{688FDEDC-7EE8-0A48-8F41-234F3450A1DA}" sibTransId="{8D5F9B21-4F3D-6B48-AFE1-8F31C4A1847C}"/>
    <dgm:cxn modelId="{68C3BF56-F471-0444-B5D1-605FC21B790C}" srcId="{E28161EE-FA01-BE49-9B50-FECF8E74AA09}" destId="{AC11F0A3-37D1-9D41-BAB0-C6AFF071E19A}" srcOrd="1" destOrd="0" parTransId="{55B9BCFA-CA6E-0C4F-A364-D18A576C5440}" sibTransId="{64ADBD46-3EAB-C44A-AB3C-05539D3EA680}"/>
    <dgm:cxn modelId="{FE955B5C-A12D-4140-98CD-E550E342407D}" srcId="{AC11F0A3-37D1-9D41-BAB0-C6AFF071E19A}" destId="{15354940-679E-1D4D-9231-C5C07A219375}" srcOrd="0" destOrd="0" parTransId="{19F9DE9D-B47A-BE47-914B-58DCBD8B501C}" sibTransId="{3F1848BC-D944-DD44-9AD3-2C4BB12BB67F}"/>
    <dgm:cxn modelId="{EF0BA189-87E1-074D-86C8-F8EB22235422}" type="presOf" srcId="{C12AE9EB-B2E8-2248-90B3-24FAFCE70B86}" destId="{38D770D5-4A5F-804F-AB00-038458F81953}" srcOrd="0" destOrd="0" presId="urn:microsoft.com/office/officeart/2008/layout/TitlePictureLineup"/>
    <dgm:cxn modelId="{DE9F678F-1555-2941-8A5B-780D892084F4}" type="presOf" srcId="{14FDF2D8-FF6F-8B49-B7BE-31C0D3B930B8}" destId="{24CCF752-C8B2-7547-BFFA-ECCEA84DDC8D}" srcOrd="0" destOrd="0" presId="urn:microsoft.com/office/officeart/2008/layout/TitlePictureLineup"/>
    <dgm:cxn modelId="{4D4E7D96-FB62-6243-B08C-A3FC58A2E5C6}" type="presOf" srcId="{967E9FD1-8ACB-6A43-9E4D-EB8B0CB36CEC}" destId="{EF55BBEB-6E65-524E-B4D9-60FFF6C4C65F}" srcOrd="0" destOrd="0" presId="urn:microsoft.com/office/officeart/2008/layout/TitlePictureLineup"/>
    <dgm:cxn modelId="{5E79419B-27DB-9744-BE85-44210B526C17}" srcId="{6B3FD196-3984-CB4E-8A75-338157E5A009}" destId="{C12AE9EB-B2E8-2248-90B3-24FAFCE70B86}" srcOrd="0" destOrd="0" parTransId="{73883FDF-596E-F943-A2BE-05BB3E7B88A9}" sibTransId="{CE2456A3-1CBD-0B49-90DA-4DAB6366CF15}"/>
    <dgm:cxn modelId="{62766DA7-3E27-174E-A120-E666EB81388B}" srcId="{E28161EE-FA01-BE49-9B50-FECF8E74AA09}" destId="{967E9FD1-8ACB-6A43-9E4D-EB8B0CB36CEC}" srcOrd="3" destOrd="0" parTransId="{033CADF7-FF75-9E48-BF70-39BFDDFED841}" sibTransId="{A8EF92D7-7514-0846-9126-5D0BFA019C12}"/>
    <dgm:cxn modelId="{1228B4A8-996D-0A4E-9F4D-8599AD0E9723}" type="presOf" srcId="{6B3FD196-3984-CB4E-8A75-338157E5A009}" destId="{685E67F2-B55D-7F46-A1F7-D6473301BAF7}" srcOrd="0" destOrd="0" presId="urn:microsoft.com/office/officeart/2008/layout/TitlePictureLineup"/>
    <dgm:cxn modelId="{711808D6-0B75-5F4C-8A74-2FE567B8401E}" type="presOf" srcId="{922D5B1F-461B-654C-9334-6B1441EDAB12}" destId="{F6BA9DED-01B7-A444-842E-75C542840867}" srcOrd="0" destOrd="0" presId="urn:microsoft.com/office/officeart/2008/layout/TitlePictureLineup"/>
    <dgm:cxn modelId="{E13B48F5-5E03-8E4D-9A10-28A6CDF61131}" type="presOf" srcId="{828BE9D2-664F-214F-847A-F66979B43966}" destId="{B16C6E7F-C0C0-0148-8E0F-2259A09C2155}" srcOrd="0" destOrd="0" presId="urn:microsoft.com/office/officeart/2008/layout/TitlePictureLineup"/>
    <dgm:cxn modelId="{5885248B-1947-8842-AADB-5B382BF03F4A}" type="presParOf" srcId="{0D623870-7E5E-1847-AE8E-5DE3456B369A}" destId="{2AF33846-D0FD-844F-AFDB-8978CD8C50E2}" srcOrd="0" destOrd="0" presId="urn:microsoft.com/office/officeart/2008/layout/TitlePictureLineup"/>
    <dgm:cxn modelId="{B3754C1D-2A0D-3F4D-989E-52C623FE4340}" type="presParOf" srcId="{2AF33846-D0FD-844F-AFDB-8978CD8C50E2}" destId="{24CC6B15-5C39-2243-8E7A-9C7AF9F00A05}" srcOrd="0" destOrd="0" presId="urn:microsoft.com/office/officeart/2008/layout/TitlePictureLineup"/>
    <dgm:cxn modelId="{9D3E2CFB-335A-504D-B549-C4EED070D314}" type="presParOf" srcId="{2AF33846-D0FD-844F-AFDB-8978CD8C50E2}" destId="{1450CDD0-4BA2-294C-A905-2120F248391D}" srcOrd="1" destOrd="0" presId="urn:microsoft.com/office/officeart/2008/layout/TitlePictureLineup"/>
    <dgm:cxn modelId="{F157CF2D-F521-2146-8DA1-FC70BB181875}" type="presParOf" srcId="{2AF33846-D0FD-844F-AFDB-8978CD8C50E2}" destId="{38D770D5-4A5F-804F-AB00-038458F81953}" srcOrd="2" destOrd="0" presId="urn:microsoft.com/office/officeart/2008/layout/TitlePictureLineup"/>
    <dgm:cxn modelId="{CCF3D850-8D87-F645-97D0-B6C697A486A0}" type="presParOf" srcId="{2AF33846-D0FD-844F-AFDB-8978CD8C50E2}" destId="{685E67F2-B55D-7F46-A1F7-D6473301BAF7}" srcOrd="3" destOrd="0" presId="urn:microsoft.com/office/officeart/2008/layout/TitlePictureLineup"/>
    <dgm:cxn modelId="{3589F4BD-920C-0E4A-9E5B-8426BFA93B7D}" type="presParOf" srcId="{0D623870-7E5E-1847-AE8E-5DE3456B369A}" destId="{7DB78578-4AF4-3447-9BA2-E3422A6EC0F7}" srcOrd="1" destOrd="0" presId="urn:microsoft.com/office/officeart/2008/layout/TitlePictureLineup"/>
    <dgm:cxn modelId="{EA203C6F-070C-1644-9B2B-0A6173355172}" type="presParOf" srcId="{0D623870-7E5E-1847-AE8E-5DE3456B369A}" destId="{C3349AED-45F2-1B43-9D77-3E282992176D}" srcOrd="2" destOrd="0" presId="urn:microsoft.com/office/officeart/2008/layout/TitlePictureLineup"/>
    <dgm:cxn modelId="{64228D1E-4AE5-2A41-8945-9D2B722083FC}" type="presParOf" srcId="{C3349AED-45F2-1B43-9D77-3E282992176D}" destId="{FF61D464-BA30-3F48-9E74-6808A8D1AFF6}" srcOrd="0" destOrd="0" presId="urn:microsoft.com/office/officeart/2008/layout/TitlePictureLineup"/>
    <dgm:cxn modelId="{B8A9D36C-9E02-284F-BC0E-5F910FCAE648}" type="presParOf" srcId="{C3349AED-45F2-1B43-9D77-3E282992176D}" destId="{0440BF66-8B01-E048-BFF9-7B4803DBA5A8}" srcOrd="1" destOrd="0" presId="urn:microsoft.com/office/officeart/2008/layout/TitlePictureLineup"/>
    <dgm:cxn modelId="{41C84EE9-D22C-FC41-A4D8-9A3A2B2F423F}" type="presParOf" srcId="{C3349AED-45F2-1B43-9D77-3E282992176D}" destId="{8C776B74-AD05-6644-B556-0F8942AF10D2}" srcOrd="2" destOrd="0" presId="urn:microsoft.com/office/officeart/2008/layout/TitlePictureLineup"/>
    <dgm:cxn modelId="{16C276C6-16EE-8F4D-A104-823628579EA2}" type="presParOf" srcId="{C3349AED-45F2-1B43-9D77-3E282992176D}" destId="{52105E45-871E-9F4E-AB34-3EC945CA352C}" srcOrd="3" destOrd="0" presId="urn:microsoft.com/office/officeart/2008/layout/TitlePictureLineup"/>
    <dgm:cxn modelId="{97A0C271-02CB-EE4F-BD63-B1A71487AB6D}" type="presParOf" srcId="{0D623870-7E5E-1847-AE8E-5DE3456B369A}" destId="{89DCB066-2F9F-8B47-B781-318262A2D885}" srcOrd="3" destOrd="0" presId="urn:microsoft.com/office/officeart/2008/layout/TitlePictureLineup"/>
    <dgm:cxn modelId="{362BFC9C-600C-E541-A634-DC3D895F6CE3}" type="presParOf" srcId="{0D623870-7E5E-1847-AE8E-5DE3456B369A}" destId="{7F13E885-E177-9C45-94C8-34A53828C689}" srcOrd="4" destOrd="0" presId="urn:microsoft.com/office/officeart/2008/layout/TitlePictureLineup"/>
    <dgm:cxn modelId="{15945F27-D2BE-D246-ABAF-3FD6F5E5AEC8}" type="presParOf" srcId="{7F13E885-E177-9C45-94C8-34A53828C689}" destId="{F694476C-B232-8847-AA69-6C9EE08C3FBC}" srcOrd="0" destOrd="0" presId="urn:microsoft.com/office/officeart/2008/layout/TitlePictureLineup"/>
    <dgm:cxn modelId="{F9DE1B9E-D7F9-4B4E-A956-BB4323BEFE1D}" type="presParOf" srcId="{7F13E885-E177-9C45-94C8-34A53828C689}" destId="{4BC6C8A1-BD0B-3C42-99C4-FCEEECB0A843}" srcOrd="1" destOrd="0" presId="urn:microsoft.com/office/officeart/2008/layout/TitlePictureLineup"/>
    <dgm:cxn modelId="{5EFCA2A9-BECF-DE44-AD5A-4F516A9E76EE}" type="presParOf" srcId="{7F13E885-E177-9C45-94C8-34A53828C689}" destId="{24CCF752-C8B2-7547-BFFA-ECCEA84DDC8D}" srcOrd="2" destOrd="0" presId="urn:microsoft.com/office/officeart/2008/layout/TitlePictureLineup"/>
    <dgm:cxn modelId="{3C45BEAF-9476-1049-85A9-6AC817F87B7A}" type="presParOf" srcId="{7F13E885-E177-9C45-94C8-34A53828C689}" destId="{B16C6E7F-C0C0-0148-8E0F-2259A09C2155}" srcOrd="3" destOrd="0" presId="urn:microsoft.com/office/officeart/2008/layout/TitlePictureLineup"/>
    <dgm:cxn modelId="{0F6DEE8E-B86C-624F-925E-1A54CFD51F9D}" type="presParOf" srcId="{0D623870-7E5E-1847-AE8E-5DE3456B369A}" destId="{4EC09FE9-1422-3E43-BD48-69F1DAA057C6}" srcOrd="5" destOrd="0" presId="urn:microsoft.com/office/officeart/2008/layout/TitlePictureLineup"/>
    <dgm:cxn modelId="{00AF6980-BC4F-9D48-A536-92513FF524BA}" type="presParOf" srcId="{0D623870-7E5E-1847-AE8E-5DE3456B369A}" destId="{0B280F65-F7D3-3445-8E5C-96A21463888A}" srcOrd="6" destOrd="0" presId="urn:microsoft.com/office/officeart/2008/layout/TitlePictureLineup"/>
    <dgm:cxn modelId="{BF5E5DB4-218F-2D4E-B155-C3F9E89D3E3F}" type="presParOf" srcId="{0B280F65-F7D3-3445-8E5C-96A21463888A}" destId="{7EB7E6D3-BEC2-644C-9E56-F46A21F57EAC}" srcOrd="0" destOrd="0" presId="urn:microsoft.com/office/officeart/2008/layout/TitlePictureLineup"/>
    <dgm:cxn modelId="{43AA9ACE-3638-A84F-9CA8-E5D4709CE571}" type="presParOf" srcId="{0B280F65-F7D3-3445-8E5C-96A21463888A}" destId="{65512DA5-BBD7-2749-A5F6-32EA0905A59A}" srcOrd="1" destOrd="0" presId="urn:microsoft.com/office/officeart/2008/layout/TitlePictureLineup"/>
    <dgm:cxn modelId="{2A1D25DD-0C5A-3E40-A978-6AF66D8C58B8}" type="presParOf" srcId="{0B280F65-F7D3-3445-8E5C-96A21463888A}" destId="{F6BA9DED-01B7-A444-842E-75C542840867}" srcOrd="2" destOrd="0" presId="urn:microsoft.com/office/officeart/2008/layout/TitlePictureLineup"/>
    <dgm:cxn modelId="{BA6D9C73-21D4-C046-AFF7-A5F070591E55}" type="presParOf" srcId="{0B280F65-F7D3-3445-8E5C-96A21463888A}" destId="{EF55BBEB-6E65-524E-B4D9-60FFF6C4C65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EFF64-BE80-1F43-9B4A-6942281BC761}">
      <dsp:nvSpPr>
        <dsp:cNvPr id="0" name=""/>
        <dsp:cNvSpPr/>
      </dsp:nvSpPr>
      <dsp:spPr>
        <a:xfrm>
          <a:off x="3942395" y="1742724"/>
          <a:ext cx="3656279" cy="3656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Arte</a:t>
          </a:r>
          <a:r>
            <a:rPr lang="en-US" sz="3000" kern="1200" dirty="0"/>
            <a:t>, </a:t>
          </a:r>
          <a:r>
            <a:rPr lang="en-US" sz="3000" kern="1200" dirty="0" err="1"/>
            <a:t>Educación</a:t>
          </a:r>
          <a:r>
            <a:rPr lang="en-US" sz="3000" kern="1200" dirty="0"/>
            <a:t> </a:t>
          </a:r>
          <a:r>
            <a:rPr lang="en-US" sz="3000" kern="1200" dirty="0" err="1"/>
            <a:t>Socioemocional</a:t>
          </a:r>
          <a:r>
            <a:rPr lang="en-US" sz="3000" kern="1200" dirty="0"/>
            <a:t> y </a:t>
          </a:r>
          <a:r>
            <a:rPr lang="en-US" sz="3000" kern="1200" dirty="0" err="1"/>
            <a:t>Tecnología</a:t>
          </a:r>
          <a:r>
            <a:rPr lang="en-US" sz="3000" kern="1200" dirty="0"/>
            <a:t>.</a:t>
          </a:r>
        </a:p>
      </dsp:txBody>
      <dsp:txXfrm>
        <a:off x="4477845" y="2278174"/>
        <a:ext cx="2585379" cy="2585379"/>
      </dsp:txXfrm>
    </dsp:sp>
    <dsp:sp modelId="{50BDBE27-BA67-584B-9643-8A1465F7B3DB}">
      <dsp:nvSpPr>
        <dsp:cNvPr id="0" name=""/>
        <dsp:cNvSpPr/>
      </dsp:nvSpPr>
      <dsp:spPr>
        <a:xfrm>
          <a:off x="4179377" y="-18014"/>
          <a:ext cx="3182315" cy="24202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Español</a:t>
          </a:r>
          <a:endParaRPr lang="en-US" sz="2400" kern="1200" dirty="0"/>
        </a:p>
      </dsp:txBody>
      <dsp:txXfrm>
        <a:off x="4645416" y="336424"/>
        <a:ext cx="2250237" cy="1711379"/>
      </dsp:txXfrm>
    </dsp:sp>
    <dsp:sp modelId="{9934B7C3-B755-6A47-BC5B-FDACE9ADE5A1}">
      <dsp:nvSpPr>
        <dsp:cNvPr id="0" name=""/>
        <dsp:cNvSpPr/>
      </dsp:nvSpPr>
      <dsp:spPr>
        <a:xfrm>
          <a:off x="6239436" y="3550112"/>
          <a:ext cx="3182315" cy="24202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Matemáticas</a:t>
          </a:r>
          <a:endParaRPr lang="en-US" sz="2400" kern="1200" dirty="0"/>
        </a:p>
      </dsp:txBody>
      <dsp:txXfrm>
        <a:off x="6705475" y="3904550"/>
        <a:ext cx="2250237" cy="1711379"/>
      </dsp:txXfrm>
    </dsp:sp>
    <dsp:sp modelId="{B21AD65F-EA7D-5949-B5AD-5889B8C69169}">
      <dsp:nvSpPr>
        <dsp:cNvPr id="0" name=""/>
        <dsp:cNvSpPr/>
      </dsp:nvSpPr>
      <dsp:spPr>
        <a:xfrm>
          <a:off x="2119318" y="3550112"/>
          <a:ext cx="3182315" cy="24202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Ciencias</a:t>
          </a:r>
          <a:endParaRPr lang="en-US" sz="2400" kern="1200" dirty="0"/>
        </a:p>
      </dsp:txBody>
      <dsp:txXfrm>
        <a:off x="2585357" y="3904550"/>
        <a:ext cx="2250237" cy="171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5468F-9D3F-DA4E-96BF-38541436EAF0}">
      <dsp:nvSpPr>
        <dsp:cNvPr id="0" name=""/>
        <dsp:cNvSpPr/>
      </dsp:nvSpPr>
      <dsp:spPr>
        <a:xfrm>
          <a:off x="6397560" y="2938139"/>
          <a:ext cx="4012081" cy="2598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Ambiente</a:t>
          </a:r>
          <a:r>
            <a:rPr lang="en-US" sz="2000" kern="1200" dirty="0"/>
            <a:t> de </a:t>
          </a:r>
          <a:r>
            <a:rPr lang="en-US" sz="2000" kern="1200" dirty="0" err="1"/>
            <a:t>confianza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Lecturas</a:t>
          </a:r>
          <a:r>
            <a:rPr lang="en-US" sz="2000" kern="1200" dirty="0"/>
            <a:t> </a:t>
          </a:r>
          <a:r>
            <a:rPr lang="en-US" sz="2000" kern="1200" dirty="0" err="1"/>
            <a:t>divertidas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Escucha</a:t>
          </a:r>
          <a:r>
            <a:rPr lang="en-US" sz="2000" kern="1200" dirty="0"/>
            <a:t> al </a:t>
          </a:r>
          <a:r>
            <a:rPr lang="en-US" sz="2000" kern="1200" dirty="0" err="1"/>
            <a:t>alumno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Explora</a:t>
          </a:r>
          <a:r>
            <a:rPr lang="en-US" sz="2000" kern="1200" dirty="0"/>
            <a:t> sus </a:t>
          </a:r>
          <a:r>
            <a:rPr lang="en-US" sz="2000" kern="1200" dirty="0" err="1"/>
            <a:t>intereses</a:t>
          </a:r>
          <a:endParaRPr lang="en-US" sz="2000" kern="1200" dirty="0"/>
        </a:p>
      </dsp:txBody>
      <dsp:txXfrm>
        <a:off x="7658256" y="3644733"/>
        <a:ext cx="2694313" cy="1834423"/>
      </dsp:txXfrm>
    </dsp:sp>
    <dsp:sp modelId="{A347188F-AC04-E74E-A23F-B900A5CAF478}">
      <dsp:nvSpPr>
        <dsp:cNvPr id="0" name=""/>
        <dsp:cNvSpPr/>
      </dsp:nvSpPr>
      <dsp:spPr>
        <a:xfrm>
          <a:off x="860419" y="2697207"/>
          <a:ext cx="3978729" cy="241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 </a:t>
          </a:r>
          <a:r>
            <a:rPr lang="en-US" sz="2000" kern="1200" dirty="0" err="1"/>
            <a:t>equipos</a:t>
          </a:r>
          <a:r>
            <a:rPr lang="en-US" sz="2000" kern="1200" dirty="0"/>
            <a:t>, </a:t>
          </a:r>
          <a:r>
            <a:rPr lang="en-US" sz="2000" kern="1200" dirty="0" err="1"/>
            <a:t>solución</a:t>
          </a:r>
          <a:r>
            <a:rPr lang="en-US" sz="2000" kern="1200" dirty="0"/>
            <a:t> de </a:t>
          </a:r>
          <a:r>
            <a:rPr lang="en-US" sz="2000" kern="1200" dirty="0" err="1"/>
            <a:t>conflictos</a:t>
          </a:r>
          <a:r>
            <a:rPr lang="en-US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Frente</a:t>
          </a:r>
          <a:r>
            <a:rPr lang="en-US" sz="2000" kern="1200" dirty="0"/>
            <a:t> al </a:t>
          </a:r>
          <a:r>
            <a:rPr lang="en-US" sz="2000" kern="1200" dirty="0" err="1"/>
            <a:t>grupo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Frente</a:t>
          </a:r>
          <a:r>
            <a:rPr lang="en-US" sz="2000" kern="1200" dirty="0"/>
            <a:t> a un </a:t>
          </a:r>
          <a:r>
            <a:rPr lang="en-US" sz="2000" kern="1200" dirty="0" err="1"/>
            <a:t>público</a:t>
          </a:r>
          <a:r>
            <a:rPr lang="en-US" sz="2000" kern="1200" dirty="0"/>
            <a:t> (</a:t>
          </a:r>
          <a:r>
            <a:rPr lang="en-US" sz="2000" kern="1200" dirty="0" err="1"/>
            <a:t>escuela</a:t>
          </a:r>
          <a:r>
            <a:rPr lang="en-US" sz="2000" kern="1200" dirty="0"/>
            <a:t>, padres)</a:t>
          </a:r>
        </a:p>
      </dsp:txBody>
      <dsp:txXfrm>
        <a:off x="913538" y="3354863"/>
        <a:ext cx="2678872" cy="1707373"/>
      </dsp:txXfrm>
    </dsp:sp>
    <dsp:sp modelId="{AA3E5496-8B24-774F-80A2-8CA90EDEFA2D}">
      <dsp:nvSpPr>
        <dsp:cNvPr id="0" name=""/>
        <dsp:cNvSpPr/>
      </dsp:nvSpPr>
      <dsp:spPr>
        <a:xfrm>
          <a:off x="6424513" y="212223"/>
          <a:ext cx="4181688" cy="2071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Diarios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Trabajos</a:t>
          </a:r>
          <a:r>
            <a:rPr lang="en-US" sz="2000" kern="1200" dirty="0"/>
            <a:t> en </a:t>
          </a:r>
          <a:r>
            <a:rPr lang="en-US" sz="2000" kern="1200" dirty="0" err="1"/>
            <a:t>clase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Dictado</a:t>
          </a:r>
          <a:r>
            <a:rPr lang="en-US" sz="2000" kern="1200" dirty="0"/>
            <a:t> occasional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Escritura</a:t>
          </a:r>
          <a:r>
            <a:rPr lang="en-US" sz="2000" kern="1200" dirty="0"/>
            <a:t> con </a:t>
          </a:r>
          <a:r>
            <a:rPr lang="en-US" sz="2000" kern="1200" dirty="0" err="1"/>
            <a:t>propósito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Material </a:t>
          </a:r>
          <a:r>
            <a:rPr lang="en-US" sz="2000" kern="1200" dirty="0" err="1"/>
            <a:t>didáctico</a:t>
          </a:r>
          <a:endParaRPr lang="en-US" sz="2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7724516" y="257719"/>
        <a:ext cx="2836189" cy="1462362"/>
      </dsp:txXfrm>
    </dsp:sp>
    <dsp:sp modelId="{28A21BDD-337B-B742-8E8C-92A3B098A9B4}">
      <dsp:nvSpPr>
        <dsp:cNvPr id="0" name=""/>
        <dsp:cNvSpPr/>
      </dsp:nvSpPr>
      <dsp:spPr>
        <a:xfrm>
          <a:off x="853446" y="282197"/>
          <a:ext cx="3649963" cy="1931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Lectura</a:t>
          </a:r>
          <a:r>
            <a:rPr lang="en-US" sz="2000" kern="1200" dirty="0"/>
            <a:t> en </a:t>
          </a:r>
          <a:r>
            <a:rPr lang="en-US" sz="2000" kern="1200" dirty="0" err="1"/>
            <a:t>clase</a:t>
          </a:r>
          <a:r>
            <a:rPr lang="en-US" sz="2000" kern="1200" dirty="0"/>
            <a:t>, </a:t>
          </a:r>
          <a:r>
            <a:rPr lang="en-US" sz="2000" kern="1200" dirty="0" err="1"/>
            <a:t>Libros</a:t>
          </a:r>
          <a:r>
            <a:rPr lang="en-US" sz="2000" kern="1200" dirty="0"/>
            <a:t> </a:t>
          </a:r>
          <a:r>
            <a:rPr lang="en-US" sz="2000" kern="1200" dirty="0" err="1"/>
            <a:t>maravillas</a:t>
          </a:r>
          <a:r>
            <a:rPr lang="en-US" sz="2000" kern="1200" dirty="0"/>
            <a:t>/</a:t>
          </a:r>
          <a:r>
            <a:rPr lang="en-US" sz="2000" kern="1200" dirty="0" err="1"/>
            <a:t>otros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</a:t>
          </a:r>
          <a:r>
            <a:rPr lang="en-US" sz="2000" kern="1200" dirty="0" err="1"/>
            <a:t>Temas</a:t>
          </a:r>
          <a:r>
            <a:rPr lang="en-US" sz="2000" kern="1200" dirty="0"/>
            <a:t> </a:t>
          </a:r>
          <a:r>
            <a:rPr lang="en-US" sz="2000" kern="1200" dirty="0" err="1"/>
            <a:t>variados</a:t>
          </a:r>
          <a:r>
            <a:rPr lang="en-US" sz="2000" kern="1200" dirty="0"/>
            <a:t>-Internet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Lecturas</a:t>
          </a:r>
          <a:r>
            <a:rPr lang="en-US" sz="2000" kern="1200" dirty="0"/>
            <a:t> de </a:t>
          </a:r>
          <a:r>
            <a:rPr lang="en-US" sz="2000" kern="1200" dirty="0" err="1"/>
            <a:t>tarea</a:t>
          </a:r>
          <a:endParaRPr lang="en-US" sz="2000" kern="1200" dirty="0"/>
        </a:p>
      </dsp:txBody>
      <dsp:txXfrm>
        <a:off x="895868" y="324619"/>
        <a:ext cx="2470130" cy="1363550"/>
      </dsp:txXfrm>
    </dsp:sp>
    <dsp:sp modelId="{3AF8E818-BA34-8744-8A58-9D5ECECE5F98}">
      <dsp:nvSpPr>
        <dsp:cNvPr id="0" name=""/>
        <dsp:cNvSpPr/>
      </dsp:nvSpPr>
      <dsp:spPr>
        <a:xfrm>
          <a:off x="3141061" y="367223"/>
          <a:ext cx="2289240" cy="228924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Lectura</a:t>
          </a:r>
          <a:endParaRPr lang="en-US" sz="2100" kern="1200" dirty="0"/>
        </a:p>
      </dsp:txBody>
      <dsp:txXfrm>
        <a:off x="3811564" y="1037726"/>
        <a:ext cx="1618737" cy="1618737"/>
      </dsp:txXfrm>
    </dsp:sp>
    <dsp:sp modelId="{56052A0A-6969-ED45-9A9E-ADBE6DAFAF6A}">
      <dsp:nvSpPr>
        <dsp:cNvPr id="0" name=""/>
        <dsp:cNvSpPr/>
      </dsp:nvSpPr>
      <dsp:spPr>
        <a:xfrm rot="5400000">
          <a:off x="5536040" y="367223"/>
          <a:ext cx="2289240" cy="228924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Escritura</a:t>
          </a:r>
          <a:endParaRPr lang="en-US" sz="2100" kern="1200" dirty="0"/>
        </a:p>
      </dsp:txBody>
      <dsp:txXfrm rot="-5400000">
        <a:off x="5536040" y="1037726"/>
        <a:ext cx="1618737" cy="1618737"/>
      </dsp:txXfrm>
    </dsp:sp>
    <dsp:sp modelId="{E615C25A-8DF7-C543-989E-58F27C0D5201}">
      <dsp:nvSpPr>
        <dsp:cNvPr id="0" name=""/>
        <dsp:cNvSpPr/>
      </dsp:nvSpPr>
      <dsp:spPr>
        <a:xfrm rot="10800000">
          <a:off x="5536040" y="2762202"/>
          <a:ext cx="2289240" cy="228924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Amor por la </a:t>
          </a:r>
          <a:r>
            <a:rPr lang="en-US" sz="2100" kern="1200" dirty="0" err="1"/>
            <a:t>lectura</a:t>
          </a:r>
          <a:r>
            <a:rPr lang="en-US" sz="2100" kern="1200" dirty="0"/>
            <a:t> y el </a:t>
          </a:r>
          <a:r>
            <a:rPr lang="en-US" sz="2100" kern="1200" dirty="0" err="1"/>
            <a:t>aprendizaje</a:t>
          </a:r>
          <a:endParaRPr lang="en-US" sz="2100" kern="1200" dirty="0"/>
        </a:p>
      </dsp:txBody>
      <dsp:txXfrm rot="10800000">
        <a:off x="5536040" y="2762202"/>
        <a:ext cx="1618737" cy="1618737"/>
      </dsp:txXfrm>
    </dsp:sp>
    <dsp:sp modelId="{A0C3B8FC-CD45-214B-9448-3D3795DCF10F}">
      <dsp:nvSpPr>
        <dsp:cNvPr id="0" name=""/>
        <dsp:cNvSpPr/>
      </dsp:nvSpPr>
      <dsp:spPr>
        <a:xfrm rot="16200000">
          <a:off x="3141061" y="2762202"/>
          <a:ext cx="2289240" cy="228924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Expresión</a:t>
          </a:r>
          <a:r>
            <a:rPr lang="en-US" sz="2100" kern="1200" dirty="0"/>
            <a:t> oral</a:t>
          </a:r>
        </a:p>
      </dsp:txBody>
      <dsp:txXfrm rot="5400000">
        <a:off x="3811564" y="2762202"/>
        <a:ext cx="1618737" cy="1618737"/>
      </dsp:txXfrm>
    </dsp:sp>
    <dsp:sp modelId="{9C77772C-EF70-234A-970C-2204A0D01F57}">
      <dsp:nvSpPr>
        <dsp:cNvPr id="0" name=""/>
        <dsp:cNvSpPr/>
      </dsp:nvSpPr>
      <dsp:spPr>
        <a:xfrm>
          <a:off x="5087973" y="2233509"/>
          <a:ext cx="790395" cy="6873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F3A64-091E-0E4D-A955-1365DA9B8790}">
      <dsp:nvSpPr>
        <dsp:cNvPr id="0" name=""/>
        <dsp:cNvSpPr/>
      </dsp:nvSpPr>
      <dsp:spPr>
        <a:xfrm rot="10800000">
          <a:off x="5087973" y="2497856"/>
          <a:ext cx="790395" cy="6873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E3F9-BEB5-B14B-9E3D-3F50CCA68824}">
      <dsp:nvSpPr>
        <dsp:cNvPr id="0" name=""/>
        <dsp:cNvSpPr/>
      </dsp:nvSpPr>
      <dsp:spPr>
        <a:xfrm>
          <a:off x="3751" y="0"/>
          <a:ext cx="2161816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Números</a:t>
          </a:r>
          <a:endParaRPr lang="en-US" sz="2800" kern="1200" dirty="0"/>
        </a:p>
      </dsp:txBody>
      <dsp:txXfrm>
        <a:off x="3751" y="0"/>
        <a:ext cx="2161816" cy="1625600"/>
      </dsp:txXfrm>
    </dsp:sp>
    <dsp:sp modelId="{044D27E3-40CF-184E-B8D1-0FB48C86B46D}">
      <dsp:nvSpPr>
        <dsp:cNvPr id="0" name=""/>
        <dsp:cNvSpPr/>
      </dsp:nvSpPr>
      <dsp:spPr>
        <a:xfrm>
          <a:off x="219932" y="1626063"/>
          <a:ext cx="1729453" cy="1064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Conteo</a:t>
          </a:r>
          <a:endParaRPr lang="en-US" sz="2000" kern="1200" dirty="0"/>
        </a:p>
      </dsp:txBody>
      <dsp:txXfrm>
        <a:off x="251112" y="1657243"/>
        <a:ext cx="1667093" cy="1002191"/>
      </dsp:txXfrm>
    </dsp:sp>
    <dsp:sp modelId="{6EBA0383-8A76-3843-9F96-709998E16045}">
      <dsp:nvSpPr>
        <dsp:cNvPr id="0" name=""/>
        <dsp:cNvSpPr/>
      </dsp:nvSpPr>
      <dsp:spPr>
        <a:xfrm>
          <a:off x="219932" y="2854391"/>
          <a:ext cx="1729453" cy="1064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Escritura</a:t>
          </a:r>
          <a:r>
            <a:rPr lang="en-US" sz="2000" kern="1200" dirty="0"/>
            <a:t> de </a:t>
          </a:r>
          <a:r>
            <a:rPr lang="en-US" sz="2000" kern="1200" dirty="0" err="1"/>
            <a:t>cantidades</a:t>
          </a:r>
          <a:endParaRPr lang="en-US" sz="2000" kern="1200" dirty="0"/>
        </a:p>
      </dsp:txBody>
      <dsp:txXfrm>
        <a:off x="251112" y="2885571"/>
        <a:ext cx="1667093" cy="1002191"/>
      </dsp:txXfrm>
    </dsp:sp>
    <dsp:sp modelId="{97D6A62E-5029-0D48-B21E-5B6A328474EF}">
      <dsp:nvSpPr>
        <dsp:cNvPr id="0" name=""/>
        <dsp:cNvSpPr/>
      </dsp:nvSpPr>
      <dsp:spPr>
        <a:xfrm>
          <a:off x="219932" y="4082719"/>
          <a:ext cx="1729453" cy="10645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Propiedades</a:t>
          </a:r>
          <a:r>
            <a:rPr lang="en-US" sz="2000" kern="1200" dirty="0"/>
            <a:t> de los </a:t>
          </a:r>
          <a:r>
            <a:rPr lang="en-US" sz="2000" kern="1200" dirty="0" err="1"/>
            <a:t>números</a:t>
          </a:r>
          <a:endParaRPr lang="en-US" sz="2000" kern="1200" dirty="0"/>
        </a:p>
      </dsp:txBody>
      <dsp:txXfrm>
        <a:off x="251112" y="4113899"/>
        <a:ext cx="1667093" cy="1002191"/>
      </dsp:txXfrm>
    </dsp:sp>
    <dsp:sp modelId="{EB24FA6F-8396-7646-A13E-9E4C94F22F62}">
      <dsp:nvSpPr>
        <dsp:cNvPr id="0" name=""/>
        <dsp:cNvSpPr/>
      </dsp:nvSpPr>
      <dsp:spPr>
        <a:xfrm>
          <a:off x="2327704" y="2004"/>
          <a:ext cx="2196427" cy="54146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Operaciones</a:t>
          </a:r>
          <a:r>
            <a:rPr lang="en-US" sz="2800" kern="1200" dirty="0"/>
            <a:t> </a:t>
          </a:r>
          <a:r>
            <a:rPr lang="en-US" sz="2800" kern="1200" dirty="0" err="1"/>
            <a:t>básicas</a:t>
          </a:r>
          <a:endParaRPr lang="en-US" sz="2800" kern="1200" dirty="0"/>
        </a:p>
      </dsp:txBody>
      <dsp:txXfrm>
        <a:off x="2327704" y="2004"/>
        <a:ext cx="2196427" cy="1624397"/>
      </dsp:txXfrm>
    </dsp:sp>
    <dsp:sp modelId="{8579B0F5-5465-8F4F-8769-93B07A0703DF}">
      <dsp:nvSpPr>
        <dsp:cNvPr id="0" name=""/>
        <dsp:cNvSpPr/>
      </dsp:nvSpPr>
      <dsp:spPr>
        <a:xfrm>
          <a:off x="2561191" y="1625732"/>
          <a:ext cx="1729453" cy="789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Suma</a:t>
          </a:r>
        </a:p>
      </dsp:txBody>
      <dsp:txXfrm>
        <a:off x="2584311" y="1648852"/>
        <a:ext cx="1683213" cy="743144"/>
      </dsp:txXfrm>
    </dsp:sp>
    <dsp:sp modelId="{5B36643C-72C1-FB4B-855C-96A2F5054AF5}">
      <dsp:nvSpPr>
        <dsp:cNvPr id="0" name=""/>
        <dsp:cNvSpPr/>
      </dsp:nvSpPr>
      <dsp:spPr>
        <a:xfrm>
          <a:off x="2561191" y="2536560"/>
          <a:ext cx="1729453" cy="789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Resta</a:t>
          </a:r>
          <a:endParaRPr lang="en-US" sz="2000" kern="1200" dirty="0"/>
        </a:p>
      </dsp:txBody>
      <dsp:txXfrm>
        <a:off x="2584311" y="2559680"/>
        <a:ext cx="1683213" cy="743144"/>
      </dsp:txXfrm>
    </dsp:sp>
    <dsp:sp modelId="{3D0EBAEF-28F2-8B46-9EBF-B5F074927B61}">
      <dsp:nvSpPr>
        <dsp:cNvPr id="0" name=""/>
        <dsp:cNvSpPr/>
      </dsp:nvSpPr>
      <dsp:spPr>
        <a:xfrm>
          <a:off x="2561191" y="3447388"/>
          <a:ext cx="1729453" cy="789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Multiplicación</a:t>
          </a:r>
          <a:endParaRPr lang="en-US" sz="2000" kern="1200" dirty="0"/>
        </a:p>
      </dsp:txBody>
      <dsp:txXfrm>
        <a:off x="2584311" y="3470508"/>
        <a:ext cx="1683213" cy="743144"/>
      </dsp:txXfrm>
    </dsp:sp>
    <dsp:sp modelId="{E8F8BD89-3653-7E4C-AA7E-40BB64C109F8}">
      <dsp:nvSpPr>
        <dsp:cNvPr id="0" name=""/>
        <dsp:cNvSpPr/>
      </dsp:nvSpPr>
      <dsp:spPr>
        <a:xfrm>
          <a:off x="2561191" y="4358216"/>
          <a:ext cx="1729453" cy="789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División</a:t>
          </a:r>
        </a:p>
      </dsp:txBody>
      <dsp:txXfrm>
        <a:off x="2584311" y="4381336"/>
        <a:ext cx="1683213" cy="743144"/>
      </dsp:txXfrm>
    </dsp:sp>
    <dsp:sp modelId="{0B8300D7-8067-994E-BBB7-60637B771A9F}">
      <dsp:nvSpPr>
        <dsp:cNvPr id="0" name=""/>
        <dsp:cNvSpPr/>
      </dsp:nvSpPr>
      <dsp:spPr>
        <a:xfrm>
          <a:off x="4686267" y="0"/>
          <a:ext cx="2161816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Interpretar</a:t>
          </a:r>
          <a:r>
            <a:rPr lang="en-US" sz="2800" kern="1200" dirty="0"/>
            <a:t> </a:t>
          </a:r>
          <a:r>
            <a:rPr lang="en-US" sz="2800" kern="1200" dirty="0" err="1"/>
            <a:t>datos</a:t>
          </a:r>
          <a:r>
            <a:rPr lang="en-US" sz="2800" kern="1200" dirty="0"/>
            <a:t> </a:t>
          </a:r>
          <a:r>
            <a:rPr lang="en-US" sz="2800" kern="1200" dirty="0" err="1"/>
            <a:t>cuantitativos</a:t>
          </a:r>
          <a:endParaRPr lang="en-US" sz="2800" kern="1200" dirty="0"/>
        </a:p>
      </dsp:txBody>
      <dsp:txXfrm>
        <a:off x="4686267" y="0"/>
        <a:ext cx="2161816" cy="1625600"/>
      </dsp:txXfrm>
    </dsp:sp>
    <dsp:sp modelId="{3C742E9C-F3DE-7044-9988-A708A9B122EA}">
      <dsp:nvSpPr>
        <dsp:cNvPr id="0" name=""/>
        <dsp:cNvSpPr/>
      </dsp:nvSpPr>
      <dsp:spPr>
        <a:xfrm>
          <a:off x="4902449" y="1627187"/>
          <a:ext cx="1729453" cy="1633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Problemas</a:t>
          </a:r>
          <a:r>
            <a:rPr lang="en-US" sz="2000" kern="1200" dirty="0"/>
            <a:t> </a:t>
          </a:r>
          <a:r>
            <a:rPr lang="en-US" sz="2000" kern="1200" dirty="0" err="1"/>
            <a:t>razonados</a:t>
          </a:r>
          <a:r>
            <a:rPr lang="en-US" sz="2000" kern="1200" dirty="0"/>
            <a:t> de la </a:t>
          </a:r>
          <a:r>
            <a:rPr lang="en-US" sz="2000" kern="1200" dirty="0" err="1"/>
            <a:t>vida</a:t>
          </a:r>
          <a:r>
            <a:rPr lang="en-US" sz="2000" kern="1200" dirty="0"/>
            <a:t> real</a:t>
          </a:r>
        </a:p>
      </dsp:txBody>
      <dsp:txXfrm>
        <a:off x="4950301" y="1675039"/>
        <a:ext cx="1633749" cy="1538098"/>
      </dsp:txXfrm>
    </dsp:sp>
    <dsp:sp modelId="{F186ECCB-84B5-054A-8750-7846C15F3A01}">
      <dsp:nvSpPr>
        <dsp:cNvPr id="0" name=""/>
        <dsp:cNvSpPr/>
      </dsp:nvSpPr>
      <dsp:spPr>
        <a:xfrm>
          <a:off x="4902449" y="3512343"/>
          <a:ext cx="1729453" cy="1633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Comprender</a:t>
          </a:r>
          <a:r>
            <a:rPr lang="en-US" sz="2000" kern="1200" dirty="0"/>
            <a:t> </a:t>
          </a:r>
          <a:r>
            <a:rPr lang="en-US" sz="2000" kern="1200" dirty="0" err="1"/>
            <a:t>lecturas</a:t>
          </a:r>
          <a:r>
            <a:rPr lang="en-US" sz="2000" kern="1200" dirty="0"/>
            <a:t> que </a:t>
          </a:r>
          <a:r>
            <a:rPr lang="en-US" sz="2000" kern="1200" dirty="0" err="1"/>
            <a:t>contenga</a:t>
          </a:r>
          <a:r>
            <a:rPr lang="en-US" sz="2000" kern="1200" dirty="0"/>
            <a:t> </a:t>
          </a:r>
          <a:r>
            <a:rPr lang="en-US" sz="2000" kern="1200" dirty="0" err="1"/>
            <a:t>números</a:t>
          </a:r>
          <a:r>
            <a:rPr lang="en-US" sz="2000" kern="1200" dirty="0"/>
            <a:t> y </a:t>
          </a:r>
          <a:r>
            <a:rPr lang="en-US" sz="2000" kern="1200" dirty="0" err="1"/>
            <a:t>estadísticas</a:t>
          </a:r>
          <a:r>
            <a:rPr lang="en-US" sz="2000" kern="1200" dirty="0"/>
            <a:t>.</a:t>
          </a:r>
        </a:p>
      </dsp:txBody>
      <dsp:txXfrm>
        <a:off x="4950301" y="3560195"/>
        <a:ext cx="1633749" cy="1538098"/>
      </dsp:txXfrm>
    </dsp:sp>
    <dsp:sp modelId="{34B1C59B-2910-8E4A-A726-1D58E8599301}">
      <dsp:nvSpPr>
        <dsp:cNvPr id="0" name=""/>
        <dsp:cNvSpPr/>
      </dsp:nvSpPr>
      <dsp:spPr>
        <a:xfrm>
          <a:off x="7010220" y="0"/>
          <a:ext cx="2161816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Pensamiento</a:t>
          </a:r>
          <a:r>
            <a:rPr lang="en-US" sz="2800" kern="1200" dirty="0"/>
            <a:t> </a:t>
          </a:r>
          <a:r>
            <a:rPr lang="en-US" sz="2800" kern="1200" dirty="0" err="1"/>
            <a:t>lógico</a:t>
          </a:r>
          <a:endParaRPr lang="en-US" sz="2800" kern="1200" dirty="0"/>
        </a:p>
      </dsp:txBody>
      <dsp:txXfrm>
        <a:off x="7010220" y="0"/>
        <a:ext cx="2161816" cy="1625600"/>
      </dsp:txXfrm>
    </dsp:sp>
    <dsp:sp modelId="{11C50CB4-CB22-664D-A8CB-E4BDAC3643AB}">
      <dsp:nvSpPr>
        <dsp:cNvPr id="0" name=""/>
        <dsp:cNvSpPr/>
      </dsp:nvSpPr>
      <dsp:spPr>
        <a:xfrm>
          <a:off x="7226402" y="1627187"/>
          <a:ext cx="1729453" cy="1633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Geometría</a:t>
          </a:r>
          <a:r>
            <a:rPr lang="en-US" sz="2000" kern="1200" dirty="0"/>
            <a:t>, </a:t>
          </a:r>
          <a:r>
            <a:rPr lang="en-US" sz="2000" kern="1200" dirty="0" err="1"/>
            <a:t>uso</a:t>
          </a:r>
          <a:r>
            <a:rPr lang="en-US" sz="2000" kern="1200" dirty="0"/>
            <a:t> de </a:t>
          </a:r>
          <a:r>
            <a:rPr lang="en-US" sz="2000" kern="1200" dirty="0" err="1"/>
            <a:t>herramientas</a:t>
          </a:r>
          <a:endParaRPr lang="en-US" sz="2000" kern="1200" dirty="0"/>
        </a:p>
      </dsp:txBody>
      <dsp:txXfrm>
        <a:off x="7274254" y="1675039"/>
        <a:ext cx="1633749" cy="1538098"/>
      </dsp:txXfrm>
    </dsp:sp>
    <dsp:sp modelId="{365A1281-980F-B540-969F-B23153CF09D5}">
      <dsp:nvSpPr>
        <dsp:cNvPr id="0" name=""/>
        <dsp:cNvSpPr/>
      </dsp:nvSpPr>
      <dsp:spPr>
        <a:xfrm>
          <a:off x="7226402" y="3512343"/>
          <a:ext cx="1729453" cy="1633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Solución</a:t>
          </a:r>
          <a:r>
            <a:rPr lang="en-US" sz="2000" kern="1200" dirty="0"/>
            <a:t> de </a:t>
          </a:r>
          <a:r>
            <a:rPr lang="en-US" sz="2000" kern="1200" dirty="0" err="1"/>
            <a:t>problemas</a:t>
          </a:r>
          <a:r>
            <a:rPr lang="en-US" sz="2000" kern="1200" dirty="0"/>
            <a:t> </a:t>
          </a:r>
          <a:r>
            <a:rPr lang="en-US" sz="2000" kern="1200" dirty="0" err="1"/>
            <a:t>prácticos</a:t>
          </a:r>
          <a:endParaRPr lang="en-US" sz="2000" kern="1200" dirty="0"/>
        </a:p>
      </dsp:txBody>
      <dsp:txXfrm>
        <a:off x="7274254" y="3560195"/>
        <a:ext cx="1633749" cy="1538098"/>
      </dsp:txXfrm>
    </dsp:sp>
    <dsp:sp modelId="{3DC4B97B-311E-6746-8526-4E282C202323}">
      <dsp:nvSpPr>
        <dsp:cNvPr id="0" name=""/>
        <dsp:cNvSpPr/>
      </dsp:nvSpPr>
      <dsp:spPr>
        <a:xfrm>
          <a:off x="9334173" y="0"/>
          <a:ext cx="2161816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Amor por las </a:t>
          </a:r>
          <a:r>
            <a:rPr lang="en-US" sz="2800" kern="1200" dirty="0" err="1"/>
            <a:t>matemáticas</a:t>
          </a:r>
          <a:endParaRPr lang="en-US" sz="2800" kern="1200" dirty="0"/>
        </a:p>
      </dsp:txBody>
      <dsp:txXfrm>
        <a:off x="9334173" y="0"/>
        <a:ext cx="2161816" cy="1625600"/>
      </dsp:txXfrm>
    </dsp:sp>
    <dsp:sp modelId="{888894F7-B54C-6A4C-81C5-5CBE000024B5}">
      <dsp:nvSpPr>
        <dsp:cNvPr id="0" name=""/>
        <dsp:cNvSpPr/>
      </dsp:nvSpPr>
      <dsp:spPr>
        <a:xfrm>
          <a:off x="9550355" y="1626063"/>
          <a:ext cx="1729453" cy="1064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Actitud</a:t>
          </a:r>
          <a:r>
            <a:rPr lang="en-US" sz="1500" kern="1200" dirty="0"/>
            <a:t> </a:t>
          </a:r>
          <a:r>
            <a:rPr lang="en-US" sz="1500" kern="1200" dirty="0" err="1"/>
            <a:t>positiva</a:t>
          </a:r>
          <a:r>
            <a:rPr lang="en-US" sz="1500" kern="1200" dirty="0"/>
            <a:t> ante </a:t>
          </a:r>
          <a:r>
            <a:rPr lang="en-US" sz="1500" kern="1200" dirty="0" err="1"/>
            <a:t>retos</a:t>
          </a:r>
          <a:r>
            <a:rPr lang="en-US" sz="1500" kern="1200" dirty="0"/>
            <a:t> que </a:t>
          </a:r>
          <a:r>
            <a:rPr lang="en-US" sz="1500" kern="1200" dirty="0" err="1"/>
            <a:t>impliquen</a:t>
          </a:r>
          <a:r>
            <a:rPr lang="en-US" sz="1500" kern="1200" dirty="0"/>
            <a:t> </a:t>
          </a:r>
          <a:r>
            <a:rPr lang="en-US" sz="1500" kern="1200" dirty="0" err="1"/>
            <a:t>números</a:t>
          </a:r>
          <a:endParaRPr lang="en-US" sz="1500" kern="1200" dirty="0"/>
        </a:p>
      </dsp:txBody>
      <dsp:txXfrm>
        <a:off x="9581535" y="1657243"/>
        <a:ext cx="1667093" cy="1002191"/>
      </dsp:txXfrm>
    </dsp:sp>
    <dsp:sp modelId="{4340B129-11B8-E04C-87C4-2582F92C417A}">
      <dsp:nvSpPr>
        <dsp:cNvPr id="0" name=""/>
        <dsp:cNvSpPr/>
      </dsp:nvSpPr>
      <dsp:spPr>
        <a:xfrm>
          <a:off x="9550355" y="2854391"/>
          <a:ext cx="1729453" cy="10645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Aceptación</a:t>
          </a:r>
          <a:r>
            <a:rPr lang="en-US" sz="1500" kern="1200" dirty="0"/>
            <a:t> del error </a:t>
          </a:r>
          <a:r>
            <a:rPr lang="en-US" sz="1500" kern="1200" dirty="0" err="1"/>
            <a:t>como</a:t>
          </a:r>
          <a:r>
            <a:rPr lang="en-US" sz="1500" kern="1200" dirty="0"/>
            <a:t> </a:t>
          </a:r>
          <a:r>
            <a:rPr lang="en-US" sz="1500" kern="1200" dirty="0" err="1"/>
            <a:t>parte</a:t>
          </a:r>
          <a:r>
            <a:rPr lang="en-US" sz="1500" kern="1200" dirty="0"/>
            <a:t> del </a:t>
          </a:r>
          <a:r>
            <a:rPr lang="en-US" sz="1500" kern="1200" dirty="0" err="1"/>
            <a:t>aprendizaje</a:t>
          </a:r>
          <a:endParaRPr lang="en-US" sz="1500" kern="1200" dirty="0"/>
        </a:p>
      </dsp:txBody>
      <dsp:txXfrm>
        <a:off x="9581535" y="2885571"/>
        <a:ext cx="1667093" cy="1002191"/>
      </dsp:txXfrm>
    </dsp:sp>
    <dsp:sp modelId="{6FA5B7DF-FAF8-C24A-8055-BDE2BECD5AD4}">
      <dsp:nvSpPr>
        <dsp:cNvPr id="0" name=""/>
        <dsp:cNvSpPr/>
      </dsp:nvSpPr>
      <dsp:spPr>
        <a:xfrm>
          <a:off x="9550355" y="4082719"/>
          <a:ext cx="1729453" cy="10645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Confianza</a:t>
          </a:r>
          <a:r>
            <a:rPr lang="en-US" sz="1500" kern="1200" dirty="0"/>
            <a:t> de que hay </a:t>
          </a:r>
          <a:r>
            <a:rPr lang="en-US" sz="1500" kern="1200" dirty="0" err="1"/>
            <a:t>muchas</a:t>
          </a:r>
          <a:r>
            <a:rPr lang="en-US" sz="1500" kern="1200" dirty="0"/>
            <a:t> </a:t>
          </a:r>
          <a:r>
            <a:rPr lang="en-US" sz="1500" kern="1200" dirty="0" err="1"/>
            <a:t>maneras</a:t>
          </a:r>
          <a:r>
            <a:rPr lang="en-US" sz="1500" kern="1200" dirty="0"/>
            <a:t>, y </a:t>
          </a:r>
          <a:r>
            <a:rPr lang="en-US" sz="1500" kern="1200" dirty="0" err="1"/>
            <a:t>siempre</a:t>
          </a:r>
          <a:r>
            <a:rPr lang="en-US" sz="1500" kern="1200" dirty="0"/>
            <a:t> una </a:t>
          </a:r>
          <a:r>
            <a:rPr lang="en-US" sz="1500" kern="1200" dirty="0" err="1"/>
            <a:t>respuesta</a:t>
          </a:r>
          <a:r>
            <a:rPr lang="en-US" sz="1500" kern="1200" dirty="0"/>
            <a:t>.</a:t>
          </a:r>
        </a:p>
      </dsp:txBody>
      <dsp:txXfrm>
        <a:off x="9581535" y="4113899"/>
        <a:ext cx="1667093" cy="1002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C6B15-5C39-2243-8E7A-9C7AF9F00A05}">
      <dsp:nvSpPr>
        <dsp:cNvPr id="0" name=""/>
        <dsp:cNvSpPr/>
      </dsp:nvSpPr>
      <dsp:spPr>
        <a:xfrm>
          <a:off x="525501" y="965025"/>
          <a:ext cx="0" cy="37927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0CDD0-4BA2-294C-A905-2120F248391D}">
      <dsp:nvSpPr>
        <dsp:cNvPr id="0" name=""/>
        <dsp:cNvSpPr/>
      </dsp:nvSpPr>
      <dsp:spPr>
        <a:xfrm>
          <a:off x="511817" y="1030400"/>
          <a:ext cx="3149410" cy="17067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770D5-4A5F-804F-AB00-038458F81953}">
      <dsp:nvSpPr>
        <dsp:cNvPr id="0" name=""/>
        <dsp:cNvSpPr/>
      </dsp:nvSpPr>
      <dsp:spPr>
        <a:xfrm>
          <a:off x="534707" y="2701914"/>
          <a:ext cx="3103630" cy="195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 </a:t>
          </a:r>
          <a:r>
            <a:rPr lang="en-US" sz="2000" kern="1200" dirty="0" err="1"/>
            <a:t>alumno</a:t>
          </a:r>
          <a:r>
            <a:rPr lang="en-US" sz="2000" kern="1200" dirty="0"/>
            <a:t> </a:t>
          </a:r>
          <a:r>
            <a:rPr lang="en-US" sz="2000" kern="1200" dirty="0" err="1"/>
            <a:t>obtiene</a:t>
          </a:r>
          <a:r>
            <a:rPr lang="en-US" sz="2000" kern="1200" dirty="0"/>
            <a:t> un </a:t>
          </a:r>
          <a:r>
            <a:rPr lang="en-US" sz="2000" kern="1200" dirty="0" err="1"/>
            <a:t>conocimiento</a:t>
          </a:r>
          <a:r>
            <a:rPr lang="en-US" sz="2000" kern="1200" dirty="0"/>
            <a:t> general de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historia</a:t>
          </a:r>
          <a:r>
            <a:rPr lang="en-US" sz="2000" kern="1200" dirty="0"/>
            <a:t>, se </a:t>
          </a:r>
          <a:r>
            <a:rPr lang="en-US" sz="2000" kern="1200" dirty="0" err="1"/>
            <a:t>identifica</a:t>
          </a:r>
          <a:r>
            <a:rPr lang="en-US" sz="2000" kern="1200" dirty="0"/>
            <a:t> </a:t>
          </a:r>
          <a:r>
            <a:rPr lang="en-US" sz="2000" kern="1200" dirty="0" err="1"/>
            <a:t>como</a:t>
          </a:r>
          <a:r>
            <a:rPr lang="en-US" sz="2000" kern="1200" dirty="0"/>
            <a:t> </a:t>
          </a:r>
          <a:r>
            <a:rPr lang="en-US" sz="2000" kern="1200" dirty="0" err="1"/>
            <a:t>parte</a:t>
          </a:r>
          <a:r>
            <a:rPr lang="en-US" sz="2000" kern="1200" dirty="0"/>
            <a:t> de un País/Estado/Ciudad y se </a:t>
          </a:r>
          <a:r>
            <a:rPr lang="en-US" sz="2000" kern="1200" dirty="0" err="1"/>
            <a:t>siente</a:t>
          </a:r>
          <a:r>
            <a:rPr lang="en-US" sz="2000" kern="1200" dirty="0"/>
            <a:t> </a:t>
          </a:r>
          <a:r>
            <a:rPr lang="en-US" sz="2000" kern="1200" dirty="0" err="1"/>
            <a:t>orgulloso</a:t>
          </a:r>
          <a:r>
            <a:rPr lang="en-US" sz="2000" kern="1200" dirty="0"/>
            <a:t> de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pasado</a:t>
          </a:r>
          <a:r>
            <a:rPr lang="en-US" sz="2000" kern="1200" dirty="0"/>
            <a:t>. </a:t>
          </a:r>
          <a:r>
            <a:rPr lang="en-US" sz="2000" kern="1200" dirty="0" err="1"/>
            <a:t>Reconoce</a:t>
          </a:r>
          <a:r>
            <a:rPr lang="en-US" sz="2000" kern="1200" dirty="0"/>
            <a:t> </a:t>
          </a:r>
          <a:r>
            <a:rPr lang="en-US" sz="2000" kern="1200" dirty="0" err="1"/>
            <a:t>caracteristicas</a:t>
          </a:r>
          <a:r>
            <a:rPr lang="en-US" sz="2000" kern="1200" dirty="0"/>
            <a:t> </a:t>
          </a:r>
          <a:r>
            <a:rPr lang="en-US" sz="2000" kern="1200" dirty="0" err="1"/>
            <a:t>negativas</a:t>
          </a:r>
          <a:r>
            <a:rPr lang="en-US" sz="2000" kern="1200" dirty="0"/>
            <a:t> y </a:t>
          </a:r>
          <a:r>
            <a:rPr lang="en-US" sz="2000" kern="1200" dirty="0" err="1"/>
            <a:t>positivas</a:t>
          </a:r>
          <a:r>
            <a:rPr lang="en-US" sz="2000" kern="1200" dirty="0"/>
            <a:t> en </a:t>
          </a:r>
          <a:r>
            <a:rPr lang="en-US" sz="2000" kern="1200" dirty="0" err="1"/>
            <a:t>personajes</a:t>
          </a:r>
          <a:r>
            <a:rPr lang="en-US" sz="2000" kern="1200" dirty="0"/>
            <a:t> de la </a:t>
          </a:r>
          <a:r>
            <a:rPr lang="en-US" sz="2000" kern="1200" dirty="0" err="1"/>
            <a:t>historia</a:t>
          </a:r>
          <a:r>
            <a:rPr lang="en-US" sz="2000" kern="1200" dirty="0"/>
            <a:t>.</a:t>
          </a:r>
        </a:p>
      </dsp:txBody>
      <dsp:txXfrm>
        <a:off x="534707" y="2701914"/>
        <a:ext cx="3103630" cy="1959611"/>
      </dsp:txXfrm>
    </dsp:sp>
    <dsp:sp modelId="{685E67F2-B55D-7F46-A1F7-D6473301BAF7}">
      <dsp:nvSpPr>
        <dsp:cNvPr id="0" name=""/>
        <dsp:cNvSpPr/>
      </dsp:nvSpPr>
      <dsp:spPr>
        <a:xfrm>
          <a:off x="509255" y="532932"/>
          <a:ext cx="3143554" cy="421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Historia</a:t>
          </a:r>
        </a:p>
      </dsp:txBody>
      <dsp:txXfrm>
        <a:off x="509255" y="532932"/>
        <a:ext cx="3143554" cy="421421"/>
      </dsp:txXfrm>
    </dsp:sp>
    <dsp:sp modelId="{FF61D464-BA30-3F48-9E74-6808A8D1AFF6}">
      <dsp:nvSpPr>
        <dsp:cNvPr id="0" name=""/>
        <dsp:cNvSpPr/>
      </dsp:nvSpPr>
      <dsp:spPr>
        <a:xfrm>
          <a:off x="4042826" y="965025"/>
          <a:ext cx="0" cy="37927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0BF66-8B01-E048-BFF9-7B4803DBA5A8}">
      <dsp:nvSpPr>
        <dsp:cNvPr id="0" name=""/>
        <dsp:cNvSpPr/>
      </dsp:nvSpPr>
      <dsp:spPr>
        <a:xfrm>
          <a:off x="4059124" y="1050011"/>
          <a:ext cx="2757153" cy="1706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76B74-AD05-6644-B556-0F8942AF10D2}">
      <dsp:nvSpPr>
        <dsp:cNvPr id="0" name=""/>
        <dsp:cNvSpPr/>
      </dsp:nvSpPr>
      <dsp:spPr>
        <a:xfrm>
          <a:off x="4286950" y="2793957"/>
          <a:ext cx="2304652" cy="195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Identifica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país</a:t>
          </a:r>
          <a:r>
            <a:rPr lang="en-US" sz="2000" kern="1200" dirty="0"/>
            <a:t> en un </a:t>
          </a:r>
          <a:r>
            <a:rPr lang="en-US" sz="2000" kern="1200" dirty="0" err="1"/>
            <a:t>mapa</a:t>
          </a:r>
          <a:r>
            <a:rPr lang="en-US" sz="2000" kern="1200" dirty="0"/>
            <a:t> </a:t>
          </a:r>
          <a:r>
            <a:rPr lang="en-US" sz="2000" kern="1200" dirty="0" err="1"/>
            <a:t>mundial</a:t>
          </a:r>
          <a:r>
            <a:rPr lang="en-US" sz="2000" kern="1200" dirty="0"/>
            <a:t>. </a:t>
          </a:r>
          <a:r>
            <a:rPr lang="en-US" sz="2000" kern="1200" dirty="0" err="1"/>
            <a:t>Localiza</a:t>
          </a:r>
          <a:r>
            <a:rPr lang="en-US" sz="2000" kern="1200" dirty="0"/>
            <a:t> </a:t>
          </a:r>
          <a:r>
            <a:rPr lang="en-US" sz="2000" kern="1200" dirty="0" err="1"/>
            <a:t>estados</a:t>
          </a:r>
          <a:r>
            <a:rPr lang="en-US" sz="2000" kern="1200" dirty="0"/>
            <a:t> y </a:t>
          </a:r>
          <a:r>
            <a:rPr lang="en-US" sz="2000" kern="1200" dirty="0" err="1"/>
            <a:t>ciudades</a:t>
          </a:r>
          <a:r>
            <a:rPr lang="en-US" sz="2000" kern="1200" dirty="0"/>
            <a:t> </a:t>
          </a:r>
          <a:r>
            <a:rPr lang="en-US" sz="2000" kern="1200" dirty="0" err="1"/>
            <a:t>principales</a:t>
          </a:r>
          <a:r>
            <a:rPr lang="en-US" sz="2000" kern="1200" dirty="0"/>
            <a:t> en un </a:t>
          </a:r>
          <a:r>
            <a:rPr lang="en-US" sz="2000" kern="1200" dirty="0" err="1"/>
            <a:t>mapa</a:t>
          </a:r>
          <a:r>
            <a:rPr lang="en-US" sz="2000" kern="1200" dirty="0"/>
            <a:t> de México.  </a:t>
          </a:r>
          <a:r>
            <a:rPr lang="en-US" sz="2000" kern="1200" dirty="0" err="1"/>
            <a:t>Reconoce</a:t>
          </a:r>
          <a:r>
            <a:rPr lang="en-US" sz="2000" kern="1200" dirty="0"/>
            <a:t> la </a:t>
          </a:r>
          <a:r>
            <a:rPr lang="en-US" sz="2000" kern="1200" dirty="0" err="1"/>
            <a:t>diversidad</a:t>
          </a:r>
          <a:r>
            <a:rPr lang="en-US" sz="2000" kern="1200" dirty="0"/>
            <a:t> </a:t>
          </a:r>
          <a:r>
            <a:rPr lang="en-US" sz="2000" kern="1200" dirty="0" err="1"/>
            <a:t>geográfica</a:t>
          </a:r>
          <a:r>
            <a:rPr lang="en-US" sz="2000" kern="1200" dirty="0"/>
            <a:t>. Sabe leer </a:t>
          </a:r>
          <a:r>
            <a:rPr lang="en-US" sz="2000" kern="1200" dirty="0" err="1"/>
            <a:t>mapas</a:t>
          </a:r>
          <a:r>
            <a:rPr lang="en-US" sz="2000" kern="1200" dirty="0"/>
            <a:t> para </a:t>
          </a:r>
          <a:r>
            <a:rPr lang="en-US" sz="2000" kern="1200" dirty="0" err="1"/>
            <a:t>ubicarse</a:t>
          </a:r>
          <a:r>
            <a:rPr lang="en-US" sz="2000" kern="1200" dirty="0"/>
            <a:t>. </a:t>
          </a:r>
        </a:p>
      </dsp:txBody>
      <dsp:txXfrm>
        <a:off x="4286950" y="2793957"/>
        <a:ext cx="2304652" cy="1959611"/>
      </dsp:txXfrm>
    </dsp:sp>
    <dsp:sp modelId="{52105E45-871E-9F4E-AB34-3EC945CA352C}">
      <dsp:nvSpPr>
        <dsp:cNvPr id="0" name=""/>
        <dsp:cNvSpPr/>
      </dsp:nvSpPr>
      <dsp:spPr>
        <a:xfrm>
          <a:off x="4039455" y="540054"/>
          <a:ext cx="2817668" cy="421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Geografía</a:t>
          </a:r>
          <a:endParaRPr lang="en-US" sz="1800" b="1" kern="1200" dirty="0"/>
        </a:p>
      </dsp:txBody>
      <dsp:txXfrm>
        <a:off x="4039455" y="540054"/>
        <a:ext cx="2817668" cy="421421"/>
      </dsp:txXfrm>
    </dsp:sp>
    <dsp:sp modelId="{F694476C-B232-8847-AA69-6C9EE08C3FBC}">
      <dsp:nvSpPr>
        <dsp:cNvPr id="0" name=""/>
        <dsp:cNvSpPr/>
      </dsp:nvSpPr>
      <dsp:spPr>
        <a:xfrm>
          <a:off x="7198129" y="965025"/>
          <a:ext cx="0" cy="37927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6C8A1-BD0B-3C42-99C4-FCEEECB0A843}">
      <dsp:nvSpPr>
        <dsp:cNvPr id="0" name=""/>
        <dsp:cNvSpPr/>
      </dsp:nvSpPr>
      <dsp:spPr>
        <a:xfrm>
          <a:off x="7207355" y="1091434"/>
          <a:ext cx="2285801" cy="17067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F752-C8B2-7547-BFFA-ECCEA84DDC8D}">
      <dsp:nvSpPr>
        <dsp:cNvPr id="0" name=""/>
        <dsp:cNvSpPr/>
      </dsp:nvSpPr>
      <dsp:spPr>
        <a:xfrm>
          <a:off x="7335352" y="2752002"/>
          <a:ext cx="2584283" cy="195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Desarrolla</a:t>
          </a:r>
          <a:r>
            <a:rPr lang="en-US" sz="2000" kern="1200" dirty="0"/>
            <a:t> </a:t>
          </a:r>
          <a:r>
            <a:rPr lang="en-US" sz="2000" kern="1200" dirty="0" err="1"/>
            <a:t>curiosidad</a:t>
          </a:r>
          <a:r>
            <a:rPr lang="en-US" sz="2000" kern="1200" dirty="0"/>
            <a:t> y se </a:t>
          </a:r>
          <a:r>
            <a:rPr lang="en-US" sz="2000" kern="1200" dirty="0" err="1"/>
            <a:t>convierte</a:t>
          </a:r>
          <a:r>
            <a:rPr lang="en-US" sz="2000" kern="1200" dirty="0"/>
            <a:t> en un </a:t>
          </a:r>
          <a:r>
            <a:rPr lang="en-US" sz="2000" kern="1200" dirty="0" err="1"/>
            <a:t>aprendiz</a:t>
          </a:r>
          <a:r>
            <a:rPr lang="en-US" sz="2000" kern="1200" dirty="0"/>
            <a:t> de </a:t>
          </a:r>
          <a:r>
            <a:rPr lang="en-US" sz="2000" kern="1200" dirty="0" err="1"/>
            <a:t>investigador</a:t>
          </a:r>
          <a:r>
            <a:rPr lang="en-US" sz="2000" kern="1200" dirty="0"/>
            <a:t>, </a:t>
          </a:r>
          <a:r>
            <a:rPr lang="en-US" sz="2000" kern="1200" dirty="0" err="1"/>
            <a:t>dominando</a:t>
          </a:r>
          <a:r>
            <a:rPr lang="en-US" sz="2000" kern="1200" dirty="0"/>
            <a:t> los pasos del </a:t>
          </a:r>
          <a:r>
            <a:rPr lang="en-US" sz="2000" kern="1200" dirty="0" err="1"/>
            <a:t>método</a:t>
          </a:r>
          <a:r>
            <a:rPr lang="en-US" sz="2000" kern="1200" dirty="0"/>
            <a:t> </a:t>
          </a:r>
          <a:r>
            <a:rPr lang="en-US" sz="2000" kern="1200" dirty="0" err="1"/>
            <a:t>científico</a:t>
          </a:r>
          <a:r>
            <a:rPr lang="en-US" sz="2000" kern="1200" dirty="0"/>
            <a:t> para </a:t>
          </a:r>
          <a:r>
            <a:rPr lang="en-US" sz="2000" kern="1200" dirty="0" err="1"/>
            <a:t>encontrar</a:t>
          </a:r>
          <a:r>
            <a:rPr lang="en-US" sz="2000" kern="1200" dirty="0"/>
            <a:t> </a:t>
          </a:r>
          <a:r>
            <a:rPr lang="en-US" sz="2000" kern="1200" dirty="0" err="1"/>
            <a:t>respuestas</a:t>
          </a:r>
          <a:r>
            <a:rPr lang="en-US" sz="2000" kern="1200" dirty="0"/>
            <a:t> a sus </a:t>
          </a:r>
          <a:r>
            <a:rPr lang="en-US" sz="2000" kern="1200" dirty="0" err="1"/>
            <a:t>preguntas</a:t>
          </a:r>
          <a:r>
            <a:rPr lang="en-US" sz="2000" kern="1200" dirty="0"/>
            <a:t>.</a:t>
          </a:r>
        </a:p>
      </dsp:txBody>
      <dsp:txXfrm>
        <a:off x="7335352" y="2752002"/>
        <a:ext cx="2584283" cy="1959611"/>
      </dsp:txXfrm>
    </dsp:sp>
    <dsp:sp modelId="{B16C6E7F-C0C0-0148-8E0F-2259A09C2155}">
      <dsp:nvSpPr>
        <dsp:cNvPr id="0" name=""/>
        <dsp:cNvSpPr/>
      </dsp:nvSpPr>
      <dsp:spPr>
        <a:xfrm>
          <a:off x="7191481" y="533813"/>
          <a:ext cx="2323614" cy="421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Ciencias</a:t>
          </a:r>
          <a:r>
            <a:rPr lang="en-US" sz="1800" b="1" kern="1200" dirty="0"/>
            <a:t> Naturales</a:t>
          </a:r>
        </a:p>
      </dsp:txBody>
      <dsp:txXfrm>
        <a:off x="7191481" y="533813"/>
        <a:ext cx="2323614" cy="421421"/>
      </dsp:txXfrm>
    </dsp:sp>
    <dsp:sp modelId="{7EB7E6D3-BEC2-644C-9E56-F46A21F57EAC}">
      <dsp:nvSpPr>
        <dsp:cNvPr id="0" name=""/>
        <dsp:cNvSpPr/>
      </dsp:nvSpPr>
      <dsp:spPr>
        <a:xfrm>
          <a:off x="10077611" y="965025"/>
          <a:ext cx="0" cy="379279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12DA5-BBD7-2749-A5F6-32EA0905A59A}">
      <dsp:nvSpPr>
        <dsp:cNvPr id="0" name=""/>
        <dsp:cNvSpPr/>
      </dsp:nvSpPr>
      <dsp:spPr>
        <a:xfrm>
          <a:off x="10081351" y="1091451"/>
          <a:ext cx="1994800" cy="1706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A9DED-01B7-A444-842E-75C542840867}">
      <dsp:nvSpPr>
        <dsp:cNvPr id="0" name=""/>
        <dsp:cNvSpPr/>
      </dsp:nvSpPr>
      <dsp:spPr>
        <a:xfrm>
          <a:off x="10182967" y="2798210"/>
          <a:ext cx="1994800" cy="195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Actitud</a:t>
          </a:r>
          <a:r>
            <a:rPr lang="en-US" sz="1800" kern="1200" dirty="0"/>
            <a:t> </a:t>
          </a:r>
          <a:r>
            <a:rPr lang="en-US" sz="1800" kern="1200" dirty="0" err="1"/>
            <a:t>positiva</a:t>
          </a:r>
          <a:r>
            <a:rPr lang="en-US" sz="1800" kern="1200" dirty="0"/>
            <a:t> y de </a:t>
          </a:r>
          <a:r>
            <a:rPr lang="en-US" sz="1800" kern="1200" dirty="0" err="1"/>
            <a:t>curiousidad</a:t>
          </a:r>
          <a:r>
            <a:rPr lang="en-US" sz="1800" kern="1200" dirty="0"/>
            <a:t> ante lo </a:t>
          </a:r>
          <a:r>
            <a:rPr lang="en-US" sz="1800" kern="1200" dirty="0" err="1"/>
            <a:t>desconocido</a:t>
          </a:r>
          <a:r>
            <a:rPr lang="en-US" sz="1800" kern="1200" dirty="0"/>
            <a:t>. </a:t>
          </a:r>
          <a:r>
            <a:rPr lang="en-US" sz="1800" kern="1200" dirty="0" err="1"/>
            <a:t>Siempre</a:t>
          </a:r>
          <a:r>
            <a:rPr lang="en-US" sz="1800" kern="1200" dirty="0"/>
            <a:t> </a:t>
          </a:r>
          <a:r>
            <a:rPr lang="en-US" sz="1800" kern="1200" dirty="0" err="1"/>
            <a:t>cuestionando</a:t>
          </a:r>
          <a:r>
            <a:rPr lang="en-US" sz="1800" kern="1200" dirty="0"/>
            <a:t>, </a:t>
          </a:r>
          <a:r>
            <a:rPr lang="en-US" sz="1800" kern="1200" dirty="0" err="1"/>
            <a:t>siempre</a:t>
          </a:r>
          <a:r>
            <a:rPr lang="en-US" sz="1800" kern="1200" dirty="0"/>
            <a:t> </a:t>
          </a:r>
          <a:r>
            <a:rPr lang="en-US" sz="1800" kern="1200" dirty="0" err="1"/>
            <a:t>emocionada</a:t>
          </a:r>
          <a:r>
            <a:rPr lang="en-US" sz="1800" kern="1200" dirty="0"/>
            <a:t> ante la </a:t>
          </a:r>
          <a:r>
            <a:rPr lang="en-US" sz="1800" kern="1200" dirty="0" err="1"/>
            <a:t>posibilidad</a:t>
          </a:r>
          <a:r>
            <a:rPr lang="en-US" sz="1800" kern="1200" dirty="0"/>
            <a:t> de una </a:t>
          </a:r>
          <a:r>
            <a:rPr lang="en-US" sz="1800" kern="1200" dirty="0" err="1"/>
            <a:t>nueva</a:t>
          </a:r>
          <a:r>
            <a:rPr lang="en-US" sz="1800" kern="1200" dirty="0"/>
            <a:t> </a:t>
          </a:r>
          <a:r>
            <a:rPr lang="en-US" sz="1800" kern="1200" dirty="0" err="1"/>
            <a:t>investigación</a:t>
          </a:r>
          <a:r>
            <a:rPr lang="en-US" sz="1800" kern="1200" dirty="0"/>
            <a:t>. </a:t>
          </a:r>
          <a:r>
            <a:rPr lang="en-US" sz="1800" kern="1200" dirty="0" err="1"/>
            <a:t>Cuenta</a:t>
          </a:r>
          <a:r>
            <a:rPr lang="en-US" sz="1800" kern="1200" dirty="0"/>
            <a:t> la </a:t>
          </a:r>
          <a:r>
            <a:rPr lang="en-US" sz="1800" kern="1200" dirty="0" err="1"/>
            <a:t>historia</a:t>
          </a:r>
          <a:r>
            <a:rPr lang="en-US" sz="1800" kern="1200" dirty="0"/>
            <a:t> </a:t>
          </a:r>
          <a:r>
            <a:rPr lang="en-US" sz="1800" kern="1200" dirty="0" err="1"/>
            <a:t>como</a:t>
          </a:r>
          <a:r>
            <a:rPr lang="en-US" sz="1800" kern="1200" dirty="0"/>
            <a:t> un </a:t>
          </a:r>
          <a:r>
            <a:rPr lang="en-US" sz="1800" kern="1200" dirty="0" err="1"/>
            <a:t>cuento</a:t>
          </a:r>
          <a:r>
            <a:rPr lang="en-US" sz="1800" kern="1200" dirty="0"/>
            <a:t>/</a:t>
          </a:r>
          <a:r>
            <a:rPr lang="en-US" sz="1800" kern="1200" dirty="0" err="1"/>
            <a:t>novela</a:t>
          </a:r>
          <a:r>
            <a:rPr lang="en-US" sz="1800" kern="1200" dirty="0"/>
            <a:t>.</a:t>
          </a:r>
        </a:p>
      </dsp:txBody>
      <dsp:txXfrm>
        <a:off x="10182967" y="2798210"/>
        <a:ext cx="1994800" cy="1959611"/>
      </dsp:txXfrm>
    </dsp:sp>
    <dsp:sp modelId="{EF55BBEB-6E65-524E-B4D9-60FFF6C4C65F}">
      <dsp:nvSpPr>
        <dsp:cNvPr id="0" name=""/>
        <dsp:cNvSpPr/>
      </dsp:nvSpPr>
      <dsp:spPr>
        <a:xfrm>
          <a:off x="10077611" y="543603"/>
          <a:ext cx="2107109" cy="421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Amor y </a:t>
          </a:r>
          <a:r>
            <a:rPr lang="en-US" sz="1800" b="1" kern="1200" dirty="0" err="1"/>
            <a:t>curiosidad</a:t>
          </a:r>
          <a:r>
            <a:rPr lang="en-US" sz="1800" b="1" kern="1200" dirty="0"/>
            <a:t> por el </a:t>
          </a:r>
          <a:r>
            <a:rPr lang="en-US" sz="1800" b="1" kern="1200" dirty="0" err="1"/>
            <a:t>aprendizaje</a:t>
          </a:r>
          <a:endParaRPr lang="en-US" sz="1800" b="1" kern="1200" dirty="0"/>
        </a:p>
      </dsp:txBody>
      <dsp:txXfrm>
        <a:off x="10077611" y="543603"/>
        <a:ext cx="2107109" cy="42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59CF-3EC8-6049-A071-81EECF5A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6F8A0-B3A3-054D-B1E8-E6ADA4016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A5E3-F315-F642-B5BE-19E1D826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FC82-8B6E-2046-8F76-134CD6D1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85AE-5834-034F-B8B2-1BF89BEA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1239-9944-9345-99A6-00E20534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3AFCA-510E-9348-9AF7-FA9F6C283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AE42-18C6-A446-A55E-665B64D8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4AD1-9E59-6F47-AFEF-90C30174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AFC9-F430-1142-8464-D3D2DFDF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31ADF-7E75-6640-B1A5-CC2B56D6B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E28BF-BEB6-D643-8CDB-F750DC178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49959-4BEC-5541-8906-AFB1712D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23733-EDDB-4444-9D41-24D344E7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3104F-A7A3-7546-9D71-811391C1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3A87-865E-0A46-9D3E-C071706B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3D66-A714-FF46-BC12-46642F64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5D663-4B13-7F44-875B-B481A375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207D-C81B-4543-A3FB-765DE125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BA66-358A-F540-BED2-EECE0C8D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F63B-0B30-E74F-A2D8-A6C9F68F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CCD04-C84C-3B44-82BD-48F9C38E8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3CE3-45D1-194C-9C2A-99E34BA9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0409-73AD-3C4E-BE83-59BC1D01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B8C5-9ED6-AF4C-855B-14084CB0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3769-8EB0-EC45-A903-D5A40366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790DD-12A7-7F47-86E0-04B78B95A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2488A-EC41-204B-BCCD-1AABEDD91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7628-C336-AE4B-BA73-161EA36D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85654-5222-6E49-9417-59C38B67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80A47-03B8-9143-81D7-22125780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1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B5A8-4005-2F46-95AA-9874488D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20A64-A821-5E47-A01E-DFF0C966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8459-A7FB-1D41-9D82-5BE6630EA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C881A-7FA9-8641-B416-AAF286192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2C5EE-E35E-E141-9869-1237576FC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521D4-638A-264C-985A-B3AE6744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95500-7148-6C4A-B8AE-5B6DF22C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28712-1389-7440-A140-DEEC07AF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1700-BFBD-A041-8FC8-1F2FADE6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B9390-E9FD-3E45-AD02-6D058F91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847A4-6790-9C48-8103-B0F56270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8911D-9C19-0043-80A0-04C58A96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26BF-5920-6E47-A12C-439D9D22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B9F4E-6D65-1946-AF31-83AFB355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0724C-4EA8-4A46-8319-699F8C8D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F198-B360-D840-A73A-C8E558E9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09A8-265A-E446-B10D-B52D524F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F564A-6C9E-8146-8DED-0A394804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B903E-C01E-4A41-95C2-047605A0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EEF7B-F16D-AB4E-9451-5271BF9E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07B3A-3371-7544-ADC8-F657EC44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6015-D039-CB4F-AA10-7113F54B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F1806-8D5E-B848-BC07-6FAF229D7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8DA3-2C61-7442-9776-54C01C2BD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63246-62EE-4149-B490-11198EB9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C5B48-136F-B04C-A96C-7ABC5F6B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4073D-C4CE-3C47-A7EB-1F5765F7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5C60F-3872-BB4D-8639-3D93199C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42A94-9111-C243-BE67-55BCAED44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6D25-4377-F94E-974F-9B1BA707D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1DE5-CA09-E146-AB1C-3A3C3887465C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F8DBC-0665-5344-A6CF-FF3AADF75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50EF-2398-8649-9B97-040AABFF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6D33-DEC7-8545-9ECA-9E3AF7FD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60DE-310B-F24F-898F-92415AAF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Alumnos </a:t>
            </a:r>
            <a:r>
              <a:rPr lang="en-US" b="1" dirty="0" err="1"/>
              <a:t>actuales</a:t>
            </a:r>
            <a:r>
              <a:rPr lang="en-US" b="1" dirty="0"/>
              <a:t> y </a:t>
            </a:r>
            <a:r>
              <a:rPr lang="en-US" b="1" dirty="0" err="1"/>
              <a:t>metas</a:t>
            </a:r>
            <a:r>
              <a:rPr lang="en-US" b="1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A6749-4EDD-864D-916D-A366DAC7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1676"/>
            <a:ext cx="4395653" cy="358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C20B0-F3CA-7046-B6EC-58529128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82" y="3247728"/>
            <a:ext cx="6388961" cy="22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15B4-2E45-BC44-94B6-5EDDB5F8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81" y="-100524"/>
            <a:ext cx="8694549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Planeación</a:t>
            </a:r>
            <a:r>
              <a:rPr lang="en-US" sz="5400" b="1" dirty="0"/>
              <a:t>-Evaluación: ESPAÑOL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42C8B-CD78-4A43-AD5A-22B4B749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5" y="1225039"/>
            <a:ext cx="11353800" cy="2657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66FF7-B019-E84C-A7B0-B269837E9EEE}"/>
              </a:ext>
            </a:extLst>
          </p:cNvPr>
          <p:cNvSpPr txBox="1"/>
          <p:nvPr/>
        </p:nvSpPr>
        <p:spPr>
          <a:xfrm>
            <a:off x="10318462" y="948039"/>
            <a:ext cx="1424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Ver </a:t>
            </a:r>
            <a:r>
              <a:rPr lang="en-US" sz="1400" dirty="0" err="1"/>
              <a:t>pag</a:t>
            </a:r>
            <a:r>
              <a:rPr lang="en-US" sz="1400" dirty="0"/>
              <a:t>. 189-191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4653B-6D26-654A-9A51-996C321D056A}"/>
              </a:ext>
            </a:extLst>
          </p:cNvPr>
          <p:cNvSpPr txBox="1"/>
          <p:nvPr/>
        </p:nvSpPr>
        <p:spPr>
          <a:xfrm>
            <a:off x="419100" y="5745963"/>
            <a:ext cx="1162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Eligió</a:t>
            </a:r>
            <a:r>
              <a:rPr lang="en-US" b="1" dirty="0"/>
              <a:t>, </a:t>
            </a:r>
            <a:r>
              <a:rPr lang="en-US" b="1" dirty="0" err="1"/>
              <a:t>votó</a:t>
            </a:r>
            <a:r>
              <a:rPr lang="en-US" b="1" dirty="0"/>
              <a:t>, </a:t>
            </a:r>
            <a:r>
              <a:rPr lang="en-US" b="1" dirty="0" err="1"/>
              <a:t>sugirió</a:t>
            </a:r>
            <a:r>
              <a:rPr lang="en-US" b="1" dirty="0"/>
              <a:t>, </a:t>
            </a:r>
            <a:r>
              <a:rPr lang="en-US" b="1" dirty="0" err="1"/>
              <a:t>insistió</a:t>
            </a:r>
            <a:r>
              <a:rPr lang="en-US" dirty="0"/>
              <a:t> </a:t>
            </a:r>
            <a:r>
              <a:rPr lang="en-US" b="1" dirty="0"/>
              <a:t>en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con la </a:t>
            </a:r>
            <a:r>
              <a:rPr lang="en-US" dirty="0" err="1"/>
              <a:t>obra</a:t>
            </a:r>
            <a:r>
              <a:rPr lang="en-US" dirty="0"/>
              <a:t> de </a:t>
            </a:r>
            <a:r>
              <a:rPr lang="en-US" dirty="0" err="1"/>
              <a:t>teatro</a:t>
            </a:r>
            <a:r>
              <a:rPr lang="en-US" dirty="0"/>
              <a:t> </a:t>
            </a:r>
            <a:r>
              <a:rPr lang="en-US" dirty="0" err="1"/>
              <a:t>presentada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festival de </a:t>
            </a:r>
            <a:r>
              <a:rPr lang="en-US" dirty="0" err="1"/>
              <a:t>otoño</a:t>
            </a:r>
            <a:r>
              <a:rPr lang="en-US" dirty="0"/>
              <a:t> con el </a:t>
            </a:r>
            <a:r>
              <a:rPr lang="en-US" dirty="0" err="1"/>
              <a:t>tema</a:t>
            </a:r>
            <a:r>
              <a:rPr lang="en-US" dirty="0"/>
              <a:t> de “….”</a:t>
            </a:r>
            <a:r>
              <a:rPr lang="en-US" b="1" dirty="0" err="1"/>
              <a:t>Escuchó</a:t>
            </a:r>
            <a:r>
              <a:rPr lang="en-US" b="1" dirty="0"/>
              <a:t> con </a:t>
            </a:r>
            <a:r>
              <a:rPr lang="en-US" b="1" dirty="0" err="1"/>
              <a:t>atención</a:t>
            </a:r>
            <a:r>
              <a:rPr lang="en-US" b="1" dirty="0"/>
              <a:t> </a:t>
            </a:r>
            <a:r>
              <a:rPr lang="en-US" dirty="0" err="1"/>
              <a:t>durante</a:t>
            </a:r>
            <a:r>
              <a:rPr lang="en-US" dirty="0"/>
              <a:t> las </a:t>
            </a:r>
            <a:r>
              <a:rPr lang="en-US" dirty="0" err="1"/>
              <a:t>lecturas</a:t>
            </a:r>
            <a:r>
              <a:rPr lang="en-US" dirty="0"/>
              <a:t> y los </a:t>
            </a:r>
            <a:r>
              <a:rPr lang="en-US" dirty="0" err="1"/>
              <a:t>ensayos</a:t>
            </a:r>
            <a:r>
              <a:rPr lang="en-US" dirty="0"/>
              <a:t> de la </a:t>
            </a:r>
            <a:r>
              <a:rPr lang="en-US" dirty="0" err="1"/>
              <a:t>misma</a:t>
            </a:r>
            <a:r>
              <a:rPr lang="en-US" dirty="0"/>
              <a:t>. </a:t>
            </a:r>
            <a:r>
              <a:rPr lang="en-US" dirty="0" err="1"/>
              <a:t>Participó</a:t>
            </a:r>
            <a:r>
              <a:rPr lang="en-US" dirty="0"/>
              <a:t> en la </a:t>
            </a:r>
            <a:r>
              <a:rPr lang="en-US" dirty="0" err="1"/>
              <a:t>planeación</a:t>
            </a:r>
            <a:r>
              <a:rPr lang="en-US" dirty="0"/>
              <a:t> y </a:t>
            </a:r>
            <a:r>
              <a:rPr lang="en-US" dirty="0" err="1"/>
              <a:t>representación</a:t>
            </a:r>
            <a:r>
              <a:rPr lang="en-US" dirty="0"/>
              <a:t> de la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b="1" dirty="0" err="1"/>
              <a:t>apoyando</a:t>
            </a:r>
            <a:r>
              <a:rPr lang="en-US" b="1" dirty="0"/>
              <a:t> a </a:t>
            </a:r>
            <a:r>
              <a:rPr lang="en-US" b="1" dirty="0" err="1"/>
              <a:t>quienes</a:t>
            </a:r>
            <a:r>
              <a:rPr lang="en-US" b="1" dirty="0"/>
              <a:t> no se </a:t>
            </a:r>
            <a:r>
              <a:rPr lang="en-US" b="1" dirty="0" err="1"/>
              <a:t>acordaban</a:t>
            </a:r>
            <a:r>
              <a:rPr lang="en-US" b="1" dirty="0"/>
              <a:t> de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línea</a:t>
            </a:r>
            <a:r>
              <a:rPr lang="en-US" b="1" dirty="0"/>
              <a:t>, </a:t>
            </a:r>
            <a:r>
              <a:rPr lang="en-US" b="1" dirty="0" err="1"/>
              <a:t>moviendo</a:t>
            </a:r>
            <a:r>
              <a:rPr lang="en-US" b="1" dirty="0"/>
              <a:t> la </a:t>
            </a:r>
            <a:r>
              <a:rPr lang="en-US" b="1" dirty="0" err="1"/>
              <a:t>escenografía</a:t>
            </a:r>
            <a:r>
              <a:rPr lang="en-US" b="1" dirty="0"/>
              <a:t> y </a:t>
            </a:r>
            <a:r>
              <a:rPr lang="en-US" b="1" dirty="0" err="1"/>
              <a:t>respetando</a:t>
            </a:r>
            <a:r>
              <a:rPr lang="en-US" b="1" dirty="0"/>
              <a:t> el </a:t>
            </a:r>
            <a:r>
              <a:rPr lang="en-US" b="1" dirty="0" err="1"/>
              <a:t>turno</a:t>
            </a:r>
            <a:r>
              <a:rPr lang="en-US" b="1" dirty="0"/>
              <a:t> de </a:t>
            </a:r>
            <a:r>
              <a:rPr lang="en-US" b="1" dirty="0" err="1"/>
              <a:t>otros</a:t>
            </a:r>
            <a:r>
              <a:rPr lang="en-US" b="1" dirty="0"/>
              <a:t> alumnos.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FBCF3-4A75-F34A-8529-380413F15067}"/>
              </a:ext>
            </a:extLst>
          </p:cNvPr>
          <p:cNvSpPr txBox="1"/>
          <p:nvPr/>
        </p:nvSpPr>
        <p:spPr>
          <a:xfrm>
            <a:off x="149866" y="54490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EVALUACION: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EC91D-55B4-0D4E-9CC6-397475CCEAB2}"/>
              </a:ext>
            </a:extLst>
          </p:cNvPr>
          <p:cNvSpPr txBox="1"/>
          <p:nvPr/>
        </p:nvSpPr>
        <p:spPr>
          <a:xfrm>
            <a:off x="294971" y="4248680"/>
            <a:ext cx="1189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eligen</a:t>
            </a:r>
            <a:r>
              <a:rPr lang="en-US" dirty="0"/>
              <a:t> la </a:t>
            </a:r>
            <a:r>
              <a:rPr lang="en-US" dirty="0" err="1"/>
              <a:t>obra</a:t>
            </a:r>
            <a:r>
              <a:rPr lang="en-US" dirty="0"/>
              <a:t>, </a:t>
            </a:r>
            <a:r>
              <a:rPr lang="en-US" dirty="0" err="1"/>
              <a:t>indican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un </a:t>
            </a:r>
            <a:r>
              <a:rPr lang="en-US" dirty="0" err="1"/>
              <a:t>cuento</a:t>
            </a:r>
            <a:r>
              <a:rPr lang="en-US" dirty="0"/>
              <a:t> o </a:t>
            </a:r>
            <a:r>
              <a:rPr lang="en-US" dirty="0" err="1"/>
              <a:t>película</a:t>
            </a:r>
            <a:r>
              <a:rPr lang="en-US" dirty="0"/>
              <a:t> y la </a:t>
            </a:r>
            <a:r>
              <a:rPr lang="en-US" dirty="0" err="1"/>
              <a:t>convierten</a:t>
            </a:r>
            <a:r>
              <a:rPr lang="en-US" dirty="0"/>
              <a:t> en </a:t>
            </a:r>
            <a:r>
              <a:rPr lang="en-US" dirty="0" err="1"/>
              <a:t>obra</a:t>
            </a:r>
            <a:r>
              <a:rPr lang="en-US" dirty="0"/>
              <a:t> de </a:t>
            </a:r>
            <a:r>
              <a:rPr lang="en-US" dirty="0" err="1"/>
              <a:t>teatro</a:t>
            </a:r>
            <a:r>
              <a:rPr lang="en-US" dirty="0"/>
              <a:t>.  La maestra </a:t>
            </a:r>
            <a:r>
              <a:rPr lang="en-US" dirty="0" err="1"/>
              <a:t>sugiere</a:t>
            </a:r>
            <a:r>
              <a:rPr lang="en-US" dirty="0"/>
              <a:t> </a:t>
            </a:r>
            <a:r>
              <a:rPr lang="en-US" dirty="0" err="1"/>
              <a:t>grabarlo</a:t>
            </a:r>
            <a:r>
              <a:rPr lang="en-US" dirty="0"/>
              <a:t> en video o </a:t>
            </a:r>
            <a:r>
              <a:rPr lang="en-US" dirty="0" err="1"/>
              <a:t>presentarlo</a:t>
            </a:r>
            <a:r>
              <a:rPr lang="en-US" dirty="0"/>
              <a:t> en vivo y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eligen</a:t>
            </a:r>
            <a:r>
              <a:rPr lang="en-US" dirty="0"/>
              <a:t>. </a:t>
            </a:r>
            <a:r>
              <a:rPr lang="en-US" dirty="0" err="1"/>
              <a:t>Platican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teatro</a:t>
            </a:r>
            <a:r>
              <a:rPr lang="en-US" dirty="0"/>
              <a:t>, y las </a:t>
            </a:r>
            <a:r>
              <a:rPr lang="en-US" dirty="0" err="1"/>
              <a:t>películas</a:t>
            </a:r>
            <a:r>
              <a:rPr lang="en-US" dirty="0"/>
              <a:t>. Para que </a:t>
            </a:r>
            <a:r>
              <a:rPr lang="en-US" dirty="0" err="1"/>
              <a:t>sirven</a:t>
            </a:r>
            <a:r>
              <a:rPr lang="en-US" dirty="0"/>
              <a:t>? (</a:t>
            </a:r>
            <a:r>
              <a:rPr lang="en-US" dirty="0" err="1"/>
              <a:t>transmisión</a:t>
            </a:r>
            <a:r>
              <a:rPr lang="en-US" dirty="0"/>
              <a:t> de </a:t>
            </a:r>
            <a:r>
              <a:rPr lang="en-US" dirty="0" err="1"/>
              <a:t>sentimientos</a:t>
            </a:r>
            <a:r>
              <a:rPr lang="en-US" dirty="0"/>
              <a:t>, </a:t>
            </a:r>
            <a:r>
              <a:rPr lang="en-US" dirty="0" err="1"/>
              <a:t>mensajes</a:t>
            </a:r>
            <a:r>
              <a:rPr lang="en-US" dirty="0"/>
              <a:t>) 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hacerlo</a:t>
            </a:r>
            <a:r>
              <a:rPr lang="en-US" dirty="0"/>
              <a:t> de la </a:t>
            </a:r>
            <a:r>
              <a:rPr lang="en-US" dirty="0" err="1"/>
              <a:t>manera</a:t>
            </a:r>
            <a:r>
              <a:rPr lang="en-US" dirty="0"/>
              <a:t> mas real? (</a:t>
            </a:r>
            <a:r>
              <a:rPr lang="en-US" dirty="0" err="1"/>
              <a:t>practicar</a:t>
            </a:r>
            <a:r>
              <a:rPr lang="en-US" dirty="0"/>
              <a:t>, no </a:t>
            </a:r>
            <a:r>
              <a:rPr lang="en-US" dirty="0" err="1"/>
              <a:t>reirnos</a:t>
            </a:r>
            <a:r>
              <a:rPr lang="en-US" dirty="0"/>
              <a:t>, usar </a:t>
            </a:r>
            <a:r>
              <a:rPr lang="en-US" dirty="0" err="1"/>
              <a:t>objetos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, etc.)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071BD-D89E-3F49-9085-21CF46DCE39B}"/>
              </a:ext>
            </a:extLst>
          </p:cNvPr>
          <p:cNvSpPr txBox="1"/>
          <p:nvPr/>
        </p:nvSpPr>
        <p:spPr>
          <a:xfrm>
            <a:off x="77508" y="3951726"/>
            <a:ext cx="1189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APORTACION DE LOS ALUMNOS (APRENDIZAJE SITUADO: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6DA62-17B5-AA40-ACF1-C3C8780F4337}"/>
              </a:ext>
            </a:extLst>
          </p:cNvPr>
          <p:cNvSpPr txBox="1"/>
          <p:nvPr/>
        </p:nvSpPr>
        <p:spPr>
          <a:xfrm>
            <a:off x="149866" y="78693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APRENDIZAJE ESPERADO: </a:t>
            </a:r>
          </a:p>
        </p:txBody>
      </p:sp>
    </p:spTree>
    <p:extLst>
      <p:ext uri="{BB962C8B-B14F-4D97-AF65-F5344CB8AC3E}">
        <p14:creationId xmlns:p14="http://schemas.microsoft.com/office/powerpoint/2010/main" val="410778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2B06-15CF-E149-99DC-D37E148B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29" y="0"/>
            <a:ext cx="10515600" cy="1325563"/>
          </a:xfrm>
        </p:spPr>
        <p:txBody>
          <a:bodyPr/>
          <a:lstStyle/>
          <a:p>
            <a:r>
              <a:rPr lang="en-US" b="1" dirty="0" err="1"/>
              <a:t>Matemáticas</a:t>
            </a:r>
            <a:r>
              <a:rPr lang="en-US" b="1" dirty="0"/>
              <a:t> : </a:t>
            </a:r>
            <a:r>
              <a:rPr lang="en-US" b="1" dirty="0" err="1"/>
              <a:t>Visión</a:t>
            </a:r>
            <a:r>
              <a:rPr lang="en-US" b="1" dirty="0"/>
              <a:t> León </a:t>
            </a:r>
            <a:r>
              <a:rPr lang="en-US" b="1" dirty="0" err="1"/>
              <a:t>Tolstoi</a:t>
            </a: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1D1FA6-B004-134A-9167-DE9B2746F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234502"/>
              </p:ext>
            </p:extLst>
          </p:nvPr>
        </p:nvGraphicFramePr>
        <p:xfrm>
          <a:off x="387458" y="1155081"/>
          <a:ext cx="114997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56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100E-643B-1046-AC2F-8886FF52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Concebir</a:t>
            </a:r>
            <a:r>
              <a:rPr lang="en-US" b="1" dirty="0"/>
              <a:t> </a:t>
            </a:r>
            <a:r>
              <a:rPr lang="en-US" dirty="0"/>
              <a:t>las </a:t>
            </a:r>
            <a:r>
              <a:rPr lang="en-US" dirty="0" err="1"/>
              <a:t>matemáticas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una </a:t>
            </a:r>
            <a:r>
              <a:rPr lang="en-US" dirty="0" err="1"/>
              <a:t>construcción</a:t>
            </a:r>
            <a:r>
              <a:rPr lang="en-US" dirty="0"/>
              <a:t> social en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formulan</a:t>
            </a:r>
            <a:r>
              <a:rPr lang="en-US" dirty="0"/>
              <a:t> y </a:t>
            </a:r>
            <a:r>
              <a:rPr lang="en-US" dirty="0" err="1"/>
              <a:t>argumentan</a:t>
            </a:r>
            <a:r>
              <a:rPr lang="en-US" dirty="0"/>
              <a:t> </a:t>
            </a:r>
            <a:r>
              <a:rPr lang="en-US" dirty="0" err="1"/>
              <a:t>hechos</a:t>
            </a:r>
            <a:r>
              <a:rPr lang="en-US" dirty="0"/>
              <a:t> y </a:t>
            </a:r>
            <a:r>
              <a:rPr lang="en-US" dirty="0" err="1"/>
              <a:t>procedimientos</a:t>
            </a:r>
            <a:r>
              <a:rPr lang="en-US" dirty="0"/>
              <a:t> </a:t>
            </a:r>
            <a:r>
              <a:rPr lang="en-US" dirty="0" err="1"/>
              <a:t>matemáticos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Adquirir</a:t>
            </a:r>
            <a:r>
              <a:rPr lang="en-US" b="1" dirty="0"/>
              <a:t> </a:t>
            </a:r>
            <a:r>
              <a:rPr lang="en-US" dirty="0" err="1"/>
              <a:t>actitudes</a:t>
            </a:r>
            <a:r>
              <a:rPr lang="en-US" dirty="0"/>
              <a:t> </a:t>
            </a:r>
            <a:r>
              <a:rPr lang="en-US" dirty="0" err="1"/>
              <a:t>positivas</a:t>
            </a:r>
            <a:r>
              <a:rPr lang="en-US" dirty="0"/>
              <a:t> y </a:t>
            </a:r>
            <a:r>
              <a:rPr lang="en-US" dirty="0" err="1"/>
              <a:t>críticas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las </a:t>
            </a:r>
            <a:r>
              <a:rPr lang="en-US" dirty="0" err="1"/>
              <a:t>matemáticas</a:t>
            </a:r>
            <a:r>
              <a:rPr lang="en-US" dirty="0"/>
              <a:t>: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confianza</a:t>
            </a:r>
            <a:r>
              <a:rPr lang="en-US" dirty="0"/>
              <a:t> en sus </a:t>
            </a:r>
            <a:r>
              <a:rPr lang="en-US" dirty="0" err="1"/>
              <a:t>propias</a:t>
            </a:r>
            <a:r>
              <a:rPr lang="en-US" dirty="0"/>
              <a:t> </a:t>
            </a:r>
            <a:r>
              <a:rPr lang="en-US" dirty="0" err="1"/>
              <a:t>capacidades</a:t>
            </a:r>
            <a:r>
              <a:rPr lang="en-US" dirty="0"/>
              <a:t> y </a:t>
            </a:r>
            <a:r>
              <a:rPr lang="en-US" dirty="0" err="1"/>
              <a:t>perseverancia</a:t>
            </a:r>
            <a:r>
              <a:rPr lang="en-US" dirty="0"/>
              <a:t> al </a:t>
            </a:r>
            <a:r>
              <a:rPr lang="en-US" dirty="0" err="1"/>
              <a:t>enfrentarse</a:t>
            </a:r>
            <a:r>
              <a:rPr lang="en-US" dirty="0"/>
              <a:t> a </a:t>
            </a:r>
            <a:r>
              <a:rPr lang="en-US" dirty="0" err="1"/>
              <a:t>problemas</a:t>
            </a:r>
            <a:r>
              <a:rPr lang="en-US" dirty="0"/>
              <a:t>; </a:t>
            </a:r>
            <a:r>
              <a:rPr lang="en-US" dirty="0" err="1"/>
              <a:t>disposición</a:t>
            </a:r>
            <a:r>
              <a:rPr lang="en-US" dirty="0"/>
              <a:t> para el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colaborativo</a:t>
            </a:r>
            <a:r>
              <a:rPr lang="en-US" dirty="0"/>
              <a:t> y </a:t>
            </a:r>
            <a:r>
              <a:rPr lang="en-US" dirty="0" err="1"/>
              <a:t>autónomo</a:t>
            </a:r>
            <a:r>
              <a:rPr lang="en-US" dirty="0"/>
              <a:t>; </a:t>
            </a:r>
            <a:r>
              <a:rPr lang="en-US" dirty="0" err="1"/>
              <a:t>curiosidad</a:t>
            </a:r>
            <a:r>
              <a:rPr lang="en-US" dirty="0"/>
              <a:t> e </a:t>
            </a:r>
            <a:r>
              <a:rPr lang="en-US" dirty="0" err="1"/>
              <a:t>interés</a:t>
            </a:r>
            <a:r>
              <a:rPr lang="en-US" dirty="0"/>
              <a:t> por </a:t>
            </a:r>
            <a:r>
              <a:rPr lang="en-US" dirty="0" err="1"/>
              <a:t>emprender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de </a:t>
            </a:r>
            <a:r>
              <a:rPr lang="en-US" dirty="0" err="1"/>
              <a:t>búsqueda</a:t>
            </a:r>
            <a:r>
              <a:rPr lang="en-US" dirty="0"/>
              <a:t> en la </a:t>
            </a:r>
            <a:r>
              <a:rPr lang="en-US" dirty="0" err="1"/>
              <a:t>resolución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Desarrollar</a:t>
            </a:r>
            <a:r>
              <a:rPr lang="en-US" b="1" dirty="0"/>
              <a:t> </a:t>
            </a:r>
            <a:r>
              <a:rPr lang="en-US" dirty="0" err="1"/>
              <a:t>habilidades</a:t>
            </a:r>
            <a:r>
              <a:rPr lang="en-US" dirty="0"/>
              <a:t> que les </a:t>
            </a:r>
            <a:r>
              <a:rPr lang="en-US" dirty="0" err="1"/>
              <a:t>permitan</a:t>
            </a:r>
            <a:r>
              <a:rPr lang="en-US" dirty="0"/>
              <a:t> </a:t>
            </a:r>
            <a:r>
              <a:rPr lang="en-US" dirty="0" err="1"/>
              <a:t>plantear</a:t>
            </a:r>
            <a:r>
              <a:rPr lang="en-US" dirty="0"/>
              <a:t> y resolver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matemáticas</a:t>
            </a:r>
            <a:r>
              <a:rPr lang="en-US" dirty="0"/>
              <a:t>,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y </a:t>
            </a:r>
            <a:r>
              <a:rPr lang="en-US" dirty="0" err="1"/>
              <a:t>enfrentar</a:t>
            </a:r>
            <a:r>
              <a:rPr lang="en-US" dirty="0"/>
              <a:t> </a:t>
            </a:r>
            <a:r>
              <a:rPr lang="en-US" dirty="0" err="1"/>
              <a:t>situaciones</a:t>
            </a:r>
            <a:r>
              <a:rPr lang="en-US" dirty="0"/>
              <a:t> no </a:t>
            </a:r>
            <a:r>
              <a:rPr lang="en-US" dirty="0" err="1"/>
              <a:t>rutinarias</a:t>
            </a:r>
            <a:r>
              <a:rPr lang="en-US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58009D-F774-E44F-99C4-A678E450DC3B}"/>
              </a:ext>
            </a:extLst>
          </p:cNvPr>
          <p:cNvSpPr txBox="1">
            <a:spLocks/>
          </p:cNvSpPr>
          <p:nvPr/>
        </p:nvSpPr>
        <p:spPr>
          <a:xfrm>
            <a:off x="838200" y="467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Propósitos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básica</a:t>
            </a:r>
            <a:r>
              <a:rPr lang="en-US" dirty="0"/>
              <a:t> 2017-</a:t>
            </a:r>
          </a:p>
          <a:p>
            <a:r>
              <a:rPr lang="en-US" dirty="0" err="1"/>
              <a:t>Matemáticas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049DF-8B34-3C49-A892-5B30AE271C94}"/>
              </a:ext>
            </a:extLst>
          </p:cNvPr>
          <p:cNvSpPr txBox="1"/>
          <p:nvPr/>
        </p:nvSpPr>
        <p:spPr>
          <a:xfrm>
            <a:off x="5056138" y="6209332"/>
            <a:ext cx="692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 mas </a:t>
            </a:r>
            <a:r>
              <a:rPr lang="en-US" dirty="0" err="1"/>
              <a:t>información</a:t>
            </a:r>
            <a:r>
              <a:rPr lang="en-US" dirty="0"/>
              <a:t> consulta SEP, </a:t>
            </a:r>
            <a:r>
              <a:rPr lang="en-US" dirty="0" err="1"/>
              <a:t>Aprendizajes</a:t>
            </a:r>
            <a:r>
              <a:rPr lang="en-US" dirty="0"/>
              <a:t> Clave 2017, p. 298-325</a:t>
            </a:r>
          </a:p>
        </p:txBody>
      </p:sp>
    </p:spTree>
    <p:extLst>
      <p:ext uri="{BB962C8B-B14F-4D97-AF65-F5344CB8AC3E}">
        <p14:creationId xmlns:p14="http://schemas.microsoft.com/office/powerpoint/2010/main" val="404275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EA04-54EF-1F42-A7DF-208CEA47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Utilizar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manera</a:t>
            </a:r>
            <a:r>
              <a:rPr lang="en-US" dirty="0"/>
              <a:t> flexible la </a:t>
            </a:r>
            <a:r>
              <a:rPr lang="en-US" dirty="0" err="1"/>
              <a:t>estimación</a:t>
            </a:r>
            <a:r>
              <a:rPr lang="en-US" dirty="0"/>
              <a:t>, el </a:t>
            </a:r>
            <a:r>
              <a:rPr lang="en-US" dirty="0" err="1"/>
              <a:t>cálculo</a:t>
            </a:r>
            <a:r>
              <a:rPr lang="en-US" dirty="0"/>
              <a:t> mental y el </a:t>
            </a:r>
            <a:r>
              <a:rPr lang="en-US" dirty="0" err="1"/>
              <a:t>cálculo</a:t>
            </a:r>
            <a:r>
              <a:rPr lang="en-US" dirty="0"/>
              <a:t> </a:t>
            </a:r>
            <a:r>
              <a:rPr lang="en-US" dirty="0" err="1"/>
              <a:t>escrito</a:t>
            </a:r>
            <a:r>
              <a:rPr lang="en-US" dirty="0"/>
              <a:t> en las </a:t>
            </a:r>
            <a:r>
              <a:rPr lang="en-US" dirty="0" err="1"/>
              <a:t>operaciones</a:t>
            </a:r>
            <a:r>
              <a:rPr lang="en-US" dirty="0"/>
              <a:t> con </a:t>
            </a:r>
            <a:r>
              <a:rPr lang="en-US" dirty="0" err="1"/>
              <a:t>números</a:t>
            </a:r>
            <a:r>
              <a:rPr lang="en-US" dirty="0"/>
              <a:t> naturales, </a:t>
            </a:r>
            <a:r>
              <a:rPr lang="en-US" dirty="0" err="1"/>
              <a:t>fraccionarios</a:t>
            </a:r>
            <a:r>
              <a:rPr lang="en-US" dirty="0"/>
              <a:t> y </a:t>
            </a:r>
            <a:r>
              <a:rPr lang="en-US" dirty="0" err="1"/>
              <a:t>decimales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Identificar</a:t>
            </a:r>
            <a:r>
              <a:rPr lang="en-US" b="1" dirty="0"/>
              <a:t> y </a:t>
            </a:r>
            <a:r>
              <a:rPr lang="en-US" b="1" dirty="0" err="1"/>
              <a:t>simbolizar</a:t>
            </a:r>
            <a:r>
              <a:rPr lang="en-US" b="1" dirty="0"/>
              <a:t> </a:t>
            </a:r>
            <a:r>
              <a:rPr lang="en-US" dirty="0"/>
              <a:t>conjuntos de </a:t>
            </a:r>
            <a:r>
              <a:rPr lang="en-US" dirty="0" err="1"/>
              <a:t>cantidades</a:t>
            </a:r>
            <a:r>
              <a:rPr lang="en-US" dirty="0"/>
              <a:t> que </a:t>
            </a:r>
            <a:r>
              <a:rPr lang="en-US" dirty="0" err="1"/>
              <a:t>varían</a:t>
            </a:r>
            <a:r>
              <a:rPr lang="en-US" dirty="0"/>
              <a:t> </a:t>
            </a:r>
            <a:r>
              <a:rPr lang="en-US" dirty="0" err="1"/>
              <a:t>proporcionalmente</a:t>
            </a:r>
            <a:r>
              <a:rPr lang="en-US" dirty="0"/>
              <a:t>, y saber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faltantes</a:t>
            </a:r>
            <a:r>
              <a:rPr lang="en-US" dirty="0"/>
              <a:t> y </a:t>
            </a:r>
            <a:r>
              <a:rPr lang="en-US" dirty="0" err="1"/>
              <a:t>porcentajes</a:t>
            </a:r>
            <a:r>
              <a:rPr lang="en-US" dirty="0"/>
              <a:t> en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contextos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/>
              <a:t>Usar e </a:t>
            </a:r>
            <a:r>
              <a:rPr lang="en-US" b="1" dirty="0" err="1"/>
              <a:t>interpretar</a:t>
            </a:r>
            <a:r>
              <a:rPr lang="en-US" b="1" dirty="0"/>
              <a:t> </a:t>
            </a:r>
            <a:r>
              <a:rPr lang="en-US" dirty="0" err="1"/>
              <a:t>representaciones</a:t>
            </a:r>
            <a:r>
              <a:rPr lang="en-US" dirty="0"/>
              <a:t> para la </a:t>
            </a:r>
            <a:r>
              <a:rPr lang="en-US" dirty="0" err="1"/>
              <a:t>orientación</a:t>
            </a:r>
            <a:r>
              <a:rPr lang="en-US" dirty="0"/>
              <a:t> en el </a:t>
            </a:r>
            <a:r>
              <a:rPr lang="en-US" dirty="0" err="1"/>
              <a:t>espacio</a:t>
            </a:r>
            <a:r>
              <a:rPr lang="en-US" dirty="0"/>
              <a:t>, para </a:t>
            </a:r>
            <a:r>
              <a:rPr lang="en-US" dirty="0" err="1"/>
              <a:t>ubicar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y para </a:t>
            </a:r>
            <a:r>
              <a:rPr lang="en-US" dirty="0" err="1"/>
              <a:t>comunicar</a:t>
            </a:r>
            <a:r>
              <a:rPr lang="en-US" dirty="0"/>
              <a:t> </a:t>
            </a:r>
            <a:r>
              <a:rPr lang="en-US" dirty="0" err="1"/>
              <a:t>trayectos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Conocer</a:t>
            </a:r>
            <a:r>
              <a:rPr lang="en-US" b="1" dirty="0"/>
              <a:t> y usar </a:t>
            </a:r>
            <a:r>
              <a:rPr lang="en-US" dirty="0"/>
              <a:t>las </a:t>
            </a:r>
            <a:r>
              <a:rPr lang="en-US" dirty="0" err="1"/>
              <a:t>propiedades</a:t>
            </a:r>
            <a:r>
              <a:rPr lang="en-US" dirty="0"/>
              <a:t> </a:t>
            </a:r>
            <a:r>
              <a:rPr lang="en-US" dirty="0" err="1"/>
              <a:t>básicas</a:t>
            </a:r>
            <a:r>
              <a:rPr lang="en-US" dirty="0"/>
              <a:t> de </a:t>
            </a:r>
            <a:r>
              <a:rPr lang="en-US" dirty="0" err="1"/>
              <a:t>triángulos</a:t>
            </a:r>
            <a:r>
              <a:rPr lang="en-US" dirty="0"/>
              <a:t>, </a:t>
            </a:r>
            <a:r>
              <a:rPr lang="en-US" dirty="0" err="1"/>
              <a:t>cuadriláteros</a:t>
            </a:r>
            <a:r>
              <a:rPr lang="en-US" dirty="0"/>
              <a:t>, </a:t>
            </a:r>
            <a:r>
              <a:rPr lang="en-US" dirty="0" err="1"/>
              <a:t>polígonos</a:t>
            </a:r>
            <a:r>
              <a:rPr lang="en-US" dirty="0"/>
              <a:t> </a:t>
            </a:r>
            <a:r>
              <a:rPr lang="en-US" dirty="0" err="1"/>
              <a:t>regulares</a:t>
            </a:r>
            <a:r>
              <a:rPr lang="en-US" dirty="0"/>
              <a:t>, </a:t>
            </a:r>
            <a:r>
              <a:rPr lang="en-US" dirty="0" err="1"/>
              <a:t>círculos</a:t>
            </a:r>
            <a:r>
              <a:rPr lang="en-US" dirty="0"/>
              <a:t> y </a:t>
            </a:r>
            <a:r>
              <a:rPr lang="en-US" dirty="0" err="1"/>
              <a:t>prismas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Calcular</a:t>
            </a:r>
            <a:r>
              <a:rPr lang="en-US" b="1" dirty="0"/>
              <a:t> y </a:t>
            </a:r>
            <a:r>
              <a:rPr lang="en-US" b="1" dirty="0" err="1"/>
              <a:t>estimar</a:t>
            </a:r>
            <a:r>
              <a:rPr lang="en-US" b="1" dirty="0"/>
              <a:t> </a:t>
            </a:r>
            <a:r>
              <a:rPr lang="en-US" dirty="0"/>
              <a:t>el </a:t>
            </a:r>
            <a:r>
              <a:rPr lang="en-US" dirty="0" err="1"/>
              <a:t>perímetro</a:t>
            </a:r>
            <a:r>
              <a:rPr lang="en-US" dirty="0"/>
              <a:t> y el </a:t>
            </a:r>
            <a:r>
              <a:rPr lang="en-US" dirty="0" err="1"/>
              <a:t>área</a:t>
            </a:r>
            <a:r>
              <a:rPr lang="en-US" dirty="0"/>
              <a:t> de </a:t>
            </a:r>
            <a:r>
              <a:rPr lang="en-US" dirty="0" err="1"/>
              <a:t>triángulos</a:t>
            </a:r>
            <a:r>
              <a:rPr lang="en-US" dirty="0"/>
              <a:t> y </a:t>
            </a:r>
            <a:r>
              <a:rPr lang="en-US" dirty="0" err="1"/>
              <a:t>cuadriláteros</a:t>
            </a:r>
            <a:r>
              <a:rPr lang="en-US" dirty="0"/>
              <a:t>, y </a:t>
            </a:r>
            <a:r>
              <a:rPr lang="en-US" dirty="0" err="1"/>
              <a:t>estimar</a:t>
            </a:r>
            <a:r>
              <a:rPr lang="en-US" dirty="0"/>
              <a:t> e </a:t>
            </a:r>
            <a:r>
              <a:rPr lang="en-US" dirty="0" err="1"/>
              <a:t>interpretar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expresadas</a:t>
            </a:r>
            <a:r>
              <a:rPr lang="en-US" dirty="0"/>
              <a:t> con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unidad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Buscar</a:t>
            </a:r>
            <a:r>
              <a:rPr lang="en-US" b="1" dirty="0"/>
              <a:t>, </a:t>
            </a:r>
            <a:r>
              <a:rPr lang="en-US" b="1" dirty="0" err="1"/>
              <a:t>organizar</a:t>
            </a:r>
            <a:r>
              <a:rPr lang="en-US" b="1" dirty="0"/>
              <a:t>, </a:t>
            </a:r>
            <a:r>
              <a:rPr lang="en-US" b="1" dirty="0" err="1"/>
              <a:t>analizar</a:t>
            </a:r>
            <a:r>
              <a:rPr lang="en-US" b="1" dirty="0"/>
              <a:t> e </a:t>
            </a:r>
            <a:r>
              <a:rPr lang="en-US" b="1" dirty="0" err="1"/>
              <a:t>interpretar</a:t>
            </a:r>
            <a:r>
              <a:rPr lang="en-US" b="1" dirty="0"/>
              <a:t> </a:t>
            </a:r>
            <a:r>
              <a:rPr lang="en-US" dirty="0" err="1"/>
              <a:t>datos</a:t>
            </a:r>
            <a:r>
              <a:rPr lang="en-US" dirty="0"/>
              <a:t> con un </a:t>
            </a:r>
            <a:r>
              <a:rPr lang="en-US" dirty="0" err="1"/>
              <a:t>propósito</a:t>
            </a:r>
            <a:r>
              <a:rPr lang="en-US" dirty="0"/>
              <a:t> </a:t>
            </a:r>
            <a:r>
              <a:rPr lang="en-US" dirty="0" err="1"/>
              <a:t>específico</a:t>
            </a:r>
            <a:r>
              <a:rPr lang="en-US" dirty="0"/>
              <a:t>, y </a:t>
            </a:r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comunicar</a:t>
            </a:r>
            <a:r>
              <a:rPr lang="en-US" dirty="0"/>
              <a:t> la </a:t>
            </a:r>
            <a:r>
              <a:rPr lang="en-US" dirty="0" err="1"/>
              <a:t>información</a:t>
            </a:r>
            <a:r>
              <a:rPr lang="en-US" dirty="0"/>
              <a:t> que </a:t>
            </a:r>
            <a:r>
              <a:rPr lang="en-US" dirty="0" err="1"/>
              <a:t>resulte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Reconocer</a:t>
            </a:r>
            <a:r>
              <a:rPr lang="en-US" b="1" dirty="0"/>
              <a:t> </a:t>
            </a:r>
            <a:r>
              <a:rPr lang="en-US" dirty="0" err="1"/>
              <a:t>experimentos</a:t>
            </a:r>
            <a:r>
              <a:rPr lang="en-US" dirty="0"/>
              <a:t> </a:t>
            </a:r>
            <a:r>
              <a:rPr lang="en-US" dirty="0" err="1"/>
              <a:t>aleatorios</a:t>
            </a:r>
            <a:r>
              <a:rPr lang="en-US" dirty="0"/>
              <a:t> y </a:t>
            </a:r>
            <a:r>
              <a:rPr lang="en-US" dirty="0" err="1"/>
              <a:t>desarrollar</a:t>
            </a:r>
            <a:r>
              <a:rPr lang="en-US" dirty="0"/>
              <a:t> una idea </a:t>
            </a:r>
            <a:r>
              <a:rPr lang="en-US" dirty="0" err="1"/>
              <a:t>intuitiva</a:t>
            </a:r>
            <a:r>
              <a:rPr lang="en-US" dirty="0"/>
              <a:t> de </a:t>
            </a:r>
            <a:r>
              <a:rPr lang="en-US" dirty="0" err="1"/>
              <a:t>espacio</a:t>
            </a:r>
            <a:r>
              <a:rPr lang="en-US" dirty="0"/>
              <a:t> </a:t>
            </a:r>
            <a:r>
              <a:rPr lang="en-US" dirty="0" err="1"/>
              <a:t>muestral</a:t>
            </a:r>
            <a:r>
              <a:rPr lang="en-US" dirty="0"/>
              <a:t>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4D9B7-9181-274E-8E08-106D0EF5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Propósitos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2017- </a:t>
            </a:r>
            <a:r>
              <a:rPr lang="en-US" dirty="0" err="1"/>
              <a:t>Matemáticas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86CF9-6C56-BC49-B8F5-870D1BBF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51646"/>
            <a:ext cx="11355091" cy="2344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D68B6-BC92-7345-BFD2-5C7BDFE09623}"/>
              </a:ext>
            </a:extLst>
          </p:cNvPr>
          <p:cNvSpPr txBox="1"/>
          <p:nvPr/>
        </p:nvSpPr>
        <p:spPr>
          <a:xfrm>
            <a:off x="419100" y="5888955"/>
            <a:ext cx="1177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los </a:t>
            </a:r>
            <a:r>
              <a:rPr lang="en-US" dirty="0" err="1"/>
              <a:t>números</a:t>
            </a:r>
            <a:r>
              <a:rPr lang="en-US" dirty="0"/>
              <a:t> naturales hasta el </a:t>
            </a:r>
            <a:r>
              <a:rPr lang="en-US" b="1" dirty="0"/>
              <a:t>30, </a:t>
            </a:r>
            <a:r>
              <a:rPr lang="en-US" b="1" dirty="0" err="1"/>
              <a:t>batalla</a:t>
            </a:r>
            <a:r>
              <a:rPr lang="en-US" b="1" dirty="0"/>
              <a:t> un poco para </a:t>
            </a:r>
            <a:r>
              <a:rPr lang="en-US" b="1" dirty="0" err="1"/>
              <a:t>escribirlos</a:t>
            </a:r>
            <a:r>
              <a:rPr lang="en-US" b="1" dirty="0"/>
              <a:t> </a:t>
            </a:r>
            <a:r>
              <a:rPr lang="en-US" b="1" dirty="0" err="1"/>
              <a:t>despues</a:t>
            </a:r>
            <a:r>
              <a:rPr lang="en-US" b="1" dirty="0"/>
              <a:t> del 20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hacemos</a:t>
            </a:r>
            <a:r>
              <a:rPr lang="en-US" dirty="0"/>
              <a:t> </a:t>
            </a:r>
            <a:r>
              <a:rPr lang="en-US" dirty="0" err="1"/>
              <a:t>dictado</a:t>
            </a:r>
            <a:r>
              <a:rPr lang="en-US" dirty="0"/>
              <a:t>. </a:t>
            </a:r>
            <a:r>
              <a:rPr lang="en-US" b="1" dirty="0" err="1"/>
              <a:t>Logra</a:t>
            </a:r>
            <a:r>
              <a:rPr lang="en-US" b="1" dirty="0"/>
              <a:t>/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aprendiendo</a:t>
            </a:r>
            <a:r>
              <a:rPr lang="en-US" b="1" dirty="0"/>
              <a:t> a </a:t>
            </a:r>
            <a:r>
              <a:rPr lang="en-US" dirty="0"/>
              <a:t> </a:t>
            </a:r>
            <a:r>
              <a:rPr lang="en-US" dirty="0" err="1"/>
              <a:t>ordenarlos</a:t>
            </a:r>
            <a:r>
              <a:rPr lang="en-US" dirty="0"/>
              <a:t> en materiales de </a:t>
            </a:r>
            <a:r>
              <a:rPr lang="en-US" dirty="0" err="1"/>
              <a:t>fichas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se le </a:t>
            </a:r>
            <a:r>
              <a:rPr lang="en-US" dirty="0" err="1"/>
              <a:t>pide</a:t>
            </a:r>
            <a:r>
              <a:rPr lang="en-US" dirty="0"/>
              <a:t>. </a:t>
            </a:r>
            <a:r>
              <a:rPr lang="en-US" b="1" dirty="0" err="1"/>
              <a:t>Logra</a:t>
            </a:r>
            <a:r>
              <a:rPr lang="en-US" b="1" dirty="0"/>
              <a:t>/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aprendiendo</a:t>
            </a:r>
            <a:r>
              <a:rPr lang="en-US" b="1" dirty="0"/>
              <a:t> a/se </a:t>
            </a:r>
            <a:r>
              <a:rPr lang="en-US" b="1" dirty="0" err="1"/>
              <a:t>esfuerza</a:t>
            </a:r>
            <a:r>
              <a:rPr lang="en-US" b="1" dirty="0"/>
              <a:t> por </a:t>
            </a:r>
            <a:r>
              <a:rPr lang="en-US" dirty="0" err="1"/>
              <a:t>sumar</a:t>
            </a:r>
            <a:r>
              <a:rPr lang="en-US" dirty="0"/>
              <a:t> </a:t>
            </a:r>
            <a:r>
              <a:rPr lang="en-US" dirty="0" err="1"/>
              <a:t>colecciones</a:t>
            </a:r>
            <a:r>
              <a:rPr lang="en-US" dirty="0"/>
              <a:t> de</a:t>
            </a:r>
            <a:r>
              <a:rPr lang="en-US" b="1" dirty="0"/>
              <a:t> un </a:t>
            </a:r>
            <a:r>
              <a:rPr lang="en-US" b="1" dirty="0" err="1"/>
              <a:t>digito</a:t>
            </a:r>
            <a:r>
              <a:rPr lang="en-US" b="1" dirty="0"/>
              <a:t>. </a:t>
            </a:r>
            <a:r>
              <a:rPr lang="en-US" b="1" dirty="0" err="1"/>
              <a:t>Cuando</a:t>
            </a:r>
            <a:r>
              <a:rPr lang="en-US" b="1" dirty="0"/>
              <a:t> se le </a:t>
            </a:r>
            <a:r>
              <a:rPr lang="en-US" b="1" dirty="0" err="1"/>
              <a:t>pregunta</a:t>
            </a:r>
            <a:r>
              <a:rPr lang="en-US" b="1" dirty="0"/>
              <a:t> </a:t>
            </a:r>
            <a:r>
              <a:rPr lang="en-US" b="1" dirty="0" err="1"/>
              <a:t>cuantos</a:t>
            </a:r>
            <a:r>
              <a:rPr lang="en-US" b="1" dirty="0"/>
              <a:t> alumnos </a:t>
            </a:r>
            <a:r>
              <a:rPr lang="en-US" b="1" dirty="0" err="1"/>
              <a:t>habian</a:t>
            </a:r>
            <a:r>
              <a:rPr lang="en-US" b="1" dirty="0"/>
              <a:t> </a:t>
            </a:r>
            <a:r>
              <a:rPr lang="en-US" b="1" dirty="0" err="1"/>
              <a:t>venido</a:t>
            </a:r>
            <a:r>
              <a:rPr lang="en-US" b="1" dirty="0"/>
              <a:t> a </a:t>
            </a:r>
            <a:r>
              <a:rPr lang="en-US" b="1" dirty="0" err="1"/>
              <a:t>clases</a:t>
            </a:r>
            <a:r>
              <a:rPr lang="en-US" b="1" dirty="0"/>
              <a:t> </a:t>
            </a:r>
            <a:r>
              <a:rPr lang="en-US" b="1" dirty="0" err="1"/>
              <a:t>logró</a:t>
            </a:r>
            <a:r>
              <a:rPr lang="en-US" b="1" dirty="0"/>
              <a:t> </a:t>
            </a:r>
            <a:r>
              <a:rPr lang="en-US" b="1" dirty="0" err="1"/>
              <a:t>contarlos</a:t>
            </a:r>
            <a:r>
              <a:rPr lang="en-US" b="1" dirty="0"/>
              <a:t> </a:t>
            </a:r>
            <a:r>
              <a:rPr lang="en-US" b="1" dirty="0" err="1"/>
              <a:t>correctamente</a:t>
            </a:r>
            <a:r>
              <a:rPr lang="en-US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DA4A8-1A5D-A84A-9AAC-88F76C1C6C40}"/>
              </a:ext>
            </a:extLst>
          </p:cNvPr>
          <p:cNvSpPr txBox="1"/>
          <p:nvPr/>
        </p:nvSpPr>
        <p:spPr>
          <a:xfrm>
            <a:off x="149866" y="5592001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EVALUACION: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EAFC7-A4CB-1F49-86ED-2841FE2F39BE}"/>
              </a:ext>
            </a:extLst>
          </p:cNvPr>
          <p:cNvSpPr txBox="1"/>
          <p:nvPr/>
        </p:nvSpPr>
        <p:spPr>
          <a:xfrm>
            <a:off x="294971" y="3706250"/>
            <a:ext cx="11897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cosas</a:t>
            </a:r>
            <a:r>
              <a:rPr lang="en-US" dirty="0"/>
              <a:t> les </a:t>
            </a:r>
            <a:r>
              <a:rPr lang="en-US" dirty="0" err="1"/>
              <a:t>gustan</a:t>
            </a:r>
            <a:r>
              <a:rPr lang="en-US" dirty="0"/>
              <a:t>? </a:t>
            </a:r>
            <a:r>
              <a:rPr lang="en-US" dirty="0" err="1"/>
              <a:t>Competencias</a:t>
            </a:r>
            <a:r>
              <a:rPr lang="en-US" dirty="0"/>
              <a:t> a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cuantas</a:t>
            </a:r>
            <a:r>
              <a:rPr lang="en-US" dirty="0"/>
              <a:t> </a:t>
            </a:r>
            <a:r>
              <a:rPr lang="en-US" dirty="0" err="1"/>
              <a:t>burbujas</a:t>
            </a:r>
            <a:r>
              <a:rPr lang="en-US" dirty="0"/>
              <a:t> de </a:t>
            </a:r>
            <a:r>
              <a:rPr lang="en-US" dirty="0" err="1"/>
              <a:t>jabón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(</a:t>
            </a:r>
            <a:r>
              <a:rPr lang="en-US" dirty="0" err="1"/>
              <a:t>si</a:t>
            </a:r>
            <a:r>
              <a:rPr lang="en-US" dirty="0"/>
              <a:t> es que les llama la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) Podemos </a:t>
            </a:r>
            <a:r>
              <a:rPr lang="en-US" dirty="0" err="1"/>
              <a:t>contar</a:t>
            </a:r>
            <a:r>
              <a:rPr lang="en-US" dirty="0"/>
              <a:t> </a:t>
            </a:r>
            <a:r>
              <a:rPr lang="en-US" dirty="0" err="1"/>
              <a:t>colecciones</a:t>
            </a:r>
            <a:r>
              <a:rPr lang="en-US" dirty="0"/>
              <a:t> de hojas, </a:t>
            </a:r>
            <a:r>
              <a:rPr lang="en-US" dirty="0" err="1"/>
              <a:t>piedras</a:t>
            </a:r>
            <a:r>
              <a:rPr lang="en-US" dirty="0"/>
              <a:t>, etc. </a:t>
            </a:r>
            <a:r>
              <a:rPr lang="en-US" dirty="0" err="1"/>
              <a:t>Uso</a:t>
            </a:r>
            <a:r>
              <a:rPr lang="en-US" dirty="0"/>
              <a:t> del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, no repetitive para </a:t>
            </a:r>
            <a:r>
              <a:rPr lang="en-US" dirty="0" err="1"/>
              <a:t>memorización</a:t>
            </a:r>
            <a:r>
              <a:rPr lang="en-US" dirty="0"/>
              <a:t>. </a:t>
            </a:r>
          </a:p>
          <a:p>
            <a:r>
              <a:rPr lang="en-US" dirty="0" err="1"/>
              <a:t>Cuales</a:t>
            </a:r>
            <a:r>
              <a:rPr lang="en-US" dirty="0"/>
              <a:t> </a:t>
            </a:r>
            <a:r>
              <a:rPr lang="en-US" dirty="0" err="1"/>
              <a:t>juegos</a:t>
            </a:r>
            <a:r>
              <a:rPr lang="en-US" dirty="0"/>
              <a:t> les </a:t>
            </a:r>
            <a:r>
              <a:rPr lang="en-US" dirty="0" err="1"/>
              <a:t>gustan</a:t>
            </a:r>
            <a:r>
              <a:rPr lang="en-US" dirty="0"/>
              <a:t>? </a:t>
            </a:r>
          </a:p>
          <a:p>
            <a:r>
              <a:rPr lang="en-US" dirty="0" err="1"/>
              <a:t>Cuales</a:t>
            </a:r>
            <a:r>
              <a:rPr lang="en-US" dirty="0"/>
              <a:t> Materiales les </a:t>
            </a:r>
            <a:r>
              <a:rPr lang="en-US" dirty="0" err="1"/>
              <a:t>llaman</a:t>
            </a:r>
            <a:r>
              <a:rPr lang="en-US" dirty="0"/>
              <a:t> mas la </a:t>
            </a:r>
            <a:r>
              <a:rPr lang="en-US" dirty="0" err="1"/>
              <a:t>atencion</a:t>
            </a:r>
            <a:r>
              <a:rPr lang="en-US" dirty="0"/>
              <a:t>? (que </a:t>
            </a:r>
            <a:r>
              <a:rPr lang="en-US" dirty="0" err="1"/>
              <a:t>suenen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las </a:t>
            </a:r>
            <a:r>
              <a:rPr lang="en-US" dirty="0" err="1"/>
              <a:t>fichas</a:t>
            </a:r>
            <a:r>
              <a:rPr lang="en-US" dirty="0"/>
              <a:t> o la </a:t>
            </a:r>
            <a:r>
              <a:rPr lang="en-US" dirty="0" err="1"/>
              <a:t>madera</a:t>
            </a:r>
            <a:r>
              <a:rPr lang="en-US" dirty="0"/>
              <a:t>, que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texturas</a:t>
            </a:r>
            <a:r>
              <a:rPr lang="en-US" dirty="0"/>
              <a:t>, que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colores</a:t>
            </a:r>
            <a:r>
              <a:rPr lang="en-US" dirty="0"/>
              <a:t>…)</a:t>
            </a:r>
          </a:p>
          <a:p>
            <a:r>
              <a:rPr lang="en-US" dirty="0" err="1"/>
              <a:t>Hacer</a:t>
            </a:r>
            <a:r>
              <a:rPr lang="en-US" dirty="0"/>
              <a:t> planes para </a:t>
            </a:r>
            <a:r>
              <a:rPr lang="en-US" dirty="0" err="1"/>
              <a:t>ahorrar</a:t>
            </a:r>
            <a:r>
              <a:rPr lang="en-US" dirty="0"/>
              <a:t>, </a:t>
            </a:r>
            <a:r>
              <a:rPr lang="en-US" dirty="0" err="1"/>
              <a:t>cuanto</a:t>
            </a:r>
            <a:r>
              <a:rPr lang="en-US" dirty="0"/>
              <a:t> </a:t>
            </a:r>
            <a:r>
              <a:rPr lang="en-US" dirty="0" err="1"/>
              <a:t>cuestan</a:t>
            </a:r>
            <a:r>
              <a:rPr lang="en-US" dirty="0"/>
              <a:t> las </a:t>
            </a:r>
            <a:r>
              <a:rPr lang="en-US" dirty="0" err="1"/>
              <a:t>cosas</a:t>
            </a:r>
            <a:r>
              <a:rPr lang="en-US" dirty="0"/>
              <a:t>? </a:t>
            </a:r>
            <a:r>
              <a:rPr lang="en-US" dirty="0" err="1"/>
              <a:t>Hacer</a:t>
            </a:r>
            <a:r>
              <a:rPr lang="en-US" dirty="0"/>
              <a:t> listas y </a:t>
            </a:r>
            <a:r>
              <a:rPr lang="en-US" dirty="0" err="1"/>
              <a:t>sumar</a:t>
            </a:r>
            <a:r>
              <a:rPr lang="en-US" dirty="0"/>
              <a:t> lo que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comprar</a:t>
            </a:r>
            <a:r>
              <a:rPr lang="en-US" dirty="0"/>
              <a:t>. </a:t>
            </a:r>
            <a:r>
              <a:rPr lang="en-US" dirty="0" err="1"/>
              <a:t>Planear</a:t>
            </a:r>
            <a:r>
              <a:rPr lang="en-US" dirty="0"/>
              <a:t> fiesta del salon con </a:t>
            </a:r>
            <a:r>
              <a:rPr lang="en-US" dirty="0" err="1"/>
              <a:t>presupuesto</a:t>
            </a:r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E2429-B322-6B40-97B6-2110E69CC0CC}"/>
              </a:ext>
            </a:extLst>
          </p:cNvPr>
          <p:cNvSpPr txBox="1"/>
          <p:nvPr/>
        </p:nvSpPr>
        <p:spPr>
          <a:xfrm>
            <a:off x="77508" y="3409296"/>
            <a:ext cx="1189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APORTACION DE LOS ALUMNOS (APRENDIZAJE SITUADO: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E19441-807E-824C-B380-3D3F1C4A8640}"/>
              </a:ext>
            </a:extLst>
          </p:cNvPr>
          <p:cNvSpPr txBox="1">
            <a:spLocks/>
          </p:cNvSpPr>
          <p:nvPr/>
        </p:nvSpPr>
        <p:spPr>
          <a:xfrm>
            <a:off x="2061275" y="-100524"/>
            <a:ext cx="7609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Planeación</a:t>
            </a:r>
            <a:r>
              <a:rPr lang="en-US" sz="5400" b="1" dirty="0"/>
              <a:t>-Evaluación: 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B0287-6136-3541-9F5D-081723F7B909}"/>
              </a:ext>
            </a:extLst>
          </p:cNvPr>
          <p:cNvSpPr txBox="1"/>
          <p:nvPr/>
        </p:nvSpPr>
        <p:spPr>
          <a:xfrm>
            <a:off x="10808854" y="907983"/>
            <a:ext cx="96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 </a:t>
            </a:r>
            <a:r>
              <a:rPr lang="en-US" sz="1200" dirty="0" err="1"/>
              <a:t>pag</a:t>
            </a:r>
            <a:r>
              <a:rPr lang="en-US" sz="1200" dirty="0"/>
              <a:t>. 317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E245D-DB0F-DB48-BC2D-941A54A2173C}"/>
              </a:ext>
            </a:extLst>
          </p:cNvPr>
          <p:cNvSpPr txBox="1"/>
          <p:nvPr/>
        </p:nvSpPr>
        <p:spPr>
          <a:xfrm>
            <a:off x="149866" y="78693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APRENDIZAJE ESPERADO: </a:t>
            </a:r>
          </a:p>
        </p:txBody>
      </p:sp>
    </p:spTree>
    <p:extLst>
      <p:ext uri="{BB962C8B-B14F-4D97-AF65-F5344CB8AC3E}">
        <p14:creationId xmlns:p14="http://schemas.microsoft.com/office/powerpoint/2010/main" val="278650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2B06-15CF-E149-99DC-D37E148B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29" y="0"/>
            <a:ext cx="10515600" cy="1325563"/>
          </a:xfrm>
        </p:spPr>
        <p:txBody>
          <a:bodyPr/>
          <a:lstStyle/>
          <a:p>
            <a:r>
              <a:rPr lang="en-US" b="1" dirty="0" err="1"/>
              <a:t>Ciencias</a:t>
            </a:r>
            <a:r>
              <a:rPr lang="en-US" b="1" dirty="0"/>
              <a:t>: </a:t>
            </a:r>
            <a:r>
              <a:rPr lang="en-US" b="1" dirty="0" err="1"/>
              <a:t>Visión</a:t>
            </a:r>
            <a:r>
              <a:rPr lang="en-US" b="1" dirty="0"/>
              <a:t> León </a:t>
            </a:r>
            <a:r>
              <a:rPr lang="en-US" b="1" dirty="0" err="1"/>
              <a:t>Tolstoi</a:t>
            </a: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1D1FA6-B004-134A-9167-DE9B2746F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476709"/>
              </p:ext>
            </p:extLst>
          </p:nvPr>
        </p:nvGraphicFramePr>
        <p:xfrm>
          <a:off x="-191913" y="701440"/>
          <a:ext cx="12192000" cy="530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25FEF06-0DDB-B84D-8C02-B8BD516C50BE}"/>
              </a:ext>
            </a:extLst>
          </p:cNvPr>
          <p:cNvGrpSpPr/>
          <p:nvPr/>
        </p:nvGrpSpPr>
        <p:grpSpPr>
          <a:xfrm>
            <a:off x="612829" y="1810109"/>
            <a:ext cx="11073240" cy="1639615"/>
            <a:chOff x="731442" y="2366106"/>
            <a:chExt cx="11073240" cy="1639615"/>
          </a:xfrm>
        </p:grpSpPr>
        <p:pic>
          <p:nvPicPr>
            <p:cNvPr id="1026" name="Picture 2" descr="Historia de México: Para entenderla más rápido - viajaBonito">
              <a:extLst>
                <a:ext uri="{FF2B5EF4-FFF2-40B4-BE49-F238E27FC236}">
                  <a16:creationId xmlns:a16="http://schemas.microsoft.com/office/drawing/2014/main" id="{796F76F7-0F84-374D-8F82-47FE16FA2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2" y="2366106"/>
              <a:ext cx="2523722" cy="151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eography of Mexico - Wikipedia">
              <a:extLst>
                <a:ext uri="{FF2B5EF4-FFF2-40B4-BE49-F238E27FC236}">
                  <a16:creationId xmlns:a16="http://schemas.microsoft.com/office/drawing/2014/main" id="{2D7E571D-642D-C24C-8964-EBC4EC373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859" y="2366106"/>
              <a:ext cx="2214435" cy="1454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as Mejores Caratulas De Ciencias Naturales ¡ GRATIS | Laboratórios de  ciências, Trabalho de ciencias capa, Arte da ciência">
              <a:extLst>
                <a:ext uri="{FF2B5EF4-FFF2-40B4-BE49-F238E27FC236}">
                  <a16:creationId xmlns:a16="http://schemas.microsoft.com/office/drawing/2014/main" id="{8C507D1B-10BE-604C-939E-08A104248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596" y="2397409"/>
              <a:ext cx="1608312" cy="16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ultura del aprendizaje: amor por aprender | Mujer México">
              <a:extLst>
                <a:ext uri="{FF2B5EF4-FFF2-40B4-BE49-F238E27FC236}">
                  <a16:creationId xmlns:a16="http://schemas.microsoft.com/office/drawing/2014/main" id="{9EE3218F-98A5-C648-AE9B-4BBF7EE88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6" b="3916"/>
            <a:stretch/>
          </p:blipFill>
          <p:spPr bwMode="auto">
            <a:xfrm>
              <a:off x="10289683" y="2506803"/>
              <a:ext cx="1514999" cy="132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100E-643B-1046-AC2F-8886FF52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Mostrar</a:t>
            </a:r>
            <a:r>
              <a:rPr lang="en-US" b="1" dirty="0"/>
              <a:t> </a:t>
            </a:r>
            <a:r>
              <a:rPr lang="en-US" dirty="0" err="1"/>
              <a:t>curiosidad</a:t>
            </a:r>
            <a:r>
              <a:rPr lang="en-US" dirty="0"/>
              <a:t> y </a:t>
            </a:r>
            <a:r>
              <a:rPr lang="en-US" dirty="0" err="1"/>
              <a:t>asombro</a:t>
            </a:r>
            <a:r>
              <a:rPr lang="en-US" dirty="0"/>
              <a:t> al </a:t>
            </a:r>
            <a:r>
              <a:rPr lang="en-US" dirty="0" err="1"/>
              <a:t>explorar</a:t>
            </a:r>
            <a:r>
              <a:rPr lang="en-US" dirty="0"/>
              <a:t> el </a:t>
            </a:r>
            <a:r>
              <a:rPr lang="en-US" dirty="0" err="1"/>
              <a:t>entorno</a:t>
            </a:r>
            <a:r>
              <a:rPr lang="en-US" dirty="0"/>
              <a:t> </a:t>
            </a:r>
            <a:r>
              <a:rPr lang="en-US" dirty="0" err="1"/>
              <a:t>cercano</a:t>
            </a:r>
            <a:r>
              <a:rPr lang="en-US" dirty="0"/>
              <a:t>, </a:t>
            </a:r>
            <a:r>
              <a:rPr lang="en-US" dirty="0" err="1"/>
              <a:t>plantear</a:t>
            </a:r>
            <a:r>
              <a:rPr lang="en-US" dirty="0"/>
              <a:t> pre- </a:t>
            </a:r>
            <a:r>
              <a:rPr lang="en-US" dirty="0" err="1"/>
              <a:t>guntas</a:t>
            </a:r>
            <a:r>
              <a:rPr lang="en-US" dirty="0"/>
              <a:t>, registrar </a:t>
            </a:r>
            <a:r>
              <a:rPr lang="en-US" dirty="0" err="1"/>
              <a:t>información</a:t>
            </a:r>
            <a:r>
              <a:rPr lang="en-US" dirty="0"/>
              <a:t>, </a:t>
            </a:r>
            <a:r>
              <a:rPr lang="en-US" dirty="0" err="1"/>
              <a:t>elaborar</a:t>
            </a:r>
            <a:r>
              <a:rPr lang="en-US" dirty="0"/>
              <a:t> </a:t>
            </a:r>
            <a:r>
              <a:rPr lang="en-US" dirty="0" err="1"/>
              <a:t>representaciones</a:t>
            </a:r>
            <a:r>
              <a:rPr lang="en-US" dirty="0"/>
              <a:t> </a:t>
            </a:r>
            <a:r>
              <a:rPr lang="en-US" dirty="0" err="1"/>
              <a:t>sencillas</a:t>
            </a:r>
            <a:r>
              <a:rPr lang="en-US" dirty="0"/>
              <a:t> y </a:t>
            </a:r>
            <a:r>
              <a:rPr lang="en-US" dirty="0" err="1"/>
              <a:t>ampliar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conocimiento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Reconocer</a:t>
            </a:r>
            <a:r>
              <a:rPr lang="en-US" b="1" dirty="0"/>
              <a:t>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fenómenos</a:t>
            </a:r>
            <a:r>
              <a:rPr lang="en-US" dirty="0"/>
              <a:t> del </a:t>
            </a:r>
            <a:r>
              <a:rPr lang="en-US" dirty="0" err="1"/>
              <a:t>mundo</a:t>
            </a:r>
            <a:r>
              <a:rPr lang="en-US" dirty="0"/>
              <a:t> natural y social que le </a:t>
            </a:r>
            <a:r>
              <a:rPr lang="en-US" dirty="0" err="1"/>
              <a:t>permitan</a:t>
            </a:r>
            <a:r>
              <a:rPr lang="en-US" dirty="0"/>
              <a:t> </a:t>
            </a:r>
            <a:r>
              <a:rPr lang="en-US" dirty="0" err="1"/>
              <a:t>comprender</a:t>
            </a:r>
            <a:r>
              <a:rPr lang="en-US" dirty="0"/>
              <a:t> lo que </a:t>
            </a:r>
            <a:r>
              <a:rPr lang="en-US" dirty="0" err="1"/>
              <a:t>sucede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entorno</a:t>
            </a:r>
            <a:r>
              <a:rPr lang="en-US" dirty="0"/>
              <a:t>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58009D-F774-E44F-99C4-A678E450DC3B}"/>
              </a:ext>
            </a:extLst>
          </p:cNvPr>
          <p:cNvSpPr txBox="1">
            <a:spLocks/>
          </p:cNvSpPr>
          <p:nvPr/>
        </p:nvSpPr>
        <p:spPr>
          <a:xfrm>
            <a:off x="838200" y="467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Propósitos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básica</a:t>
            </a:r>
            <a:r>
              <a:rPr lang="en-US" dirty="0"/>
              <a:t> 2017-</a:t>
            </a:r>
          </a:p>
          <a:p>
            <a:r>
              <a:rPr lang="en-US" dirty="0" err="1"/>
              <a:t>Ciencias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049DF-8B34-3C49-A892-5B30AE271C94}"/>
              </a:ext>
            </a:extLst>
          </p:cNvPr>
          <p:cNvSpPr txBox="1"/>
          <p:nvPr/>
        </p:nvSpPr>
        <p:spPr>
          <a:xfrm>
            <a:off x="5056138" y="6209332"/>
            <a:ext cx="692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 mas </a:t>
            </a:r>
            <a:r>
              <a:rPr lang="en-US" dirty="0" err="1"/>
              <a:t>información</a:t>
            </a:r>
            <a:r>
              <a:rPr lang="en-US" dirty="0"/>
              <a:t> consulta SEP, </a:t>
            </a:r>
            <a:r>
              <a:rPr lang="en-US" dirty="0" err="1"/>
              <a:t>Aprendizajes</a:t>
            </a:r>
            <a:r>
              <a:rPr lang="en-US" dirty="0"/>
              <a:t> Clave 2017, p. 330-353</a:t>
            </a:r>
          </a:p>
        </p:txBody>
      </p:sp>
    </p:spTree>
    <p:extLst>
      <p:ext uri="{BB962C8B-B14F-4D97-AF65-F5344CB8AC3E}">
        <p14:creationId xmlns:p14="http://schemas.microsoft.com/office/powerpoint/2010/main" val="376432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EA04-54EF-1F42-A7DF-208CEA47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Desarrollar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curiosidad</a:t>
            </a:r>
            <a:r>
              <a:rPr lang="en-US" dirty="0"/>
              <a:t> e </a:t>
            </a:r>
            <a:r>
              <a:rPr lang="en-US" dirty="0" err="1"/>
              <a:t>interés</a:t>
            </a:r>
            <a:r>
              <a:rPr lang="en-US" dirty="0"/>
              <a:t> por </a:t>
            </a:r>
            <a:r>
              <a:rPr lang="en-US" dirty="0" err="1"/>
              <a:t>explorar</a:t>
            </a:r>
            <a:r>
              <a:rPr lang="en-US" dirty="0"/>
              <a:t> las </a:t>
            </a:r>
            <a:r>
              <a:rPr lang="en-US" dirty="0" err="1"/>
              <a:t>características</a:t>
            </a:r>
            <a:r>
              <a:rPr lang="en-US" dirty="0"/>
              <a:t> natura- les y </a:t>
            </a:r>
            <a:r>
              <a:rPr lang="en-US" dirty="0" err="1"/>
              <a:t>sociales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entorno</a:t>
            </a:r>
            <a:r>
              <a:rPr lang="en-US" dirty="0"/>
              <a:t> y sus </a:t>
            </a:r>
            <a:r>
              <a:rPr lang="en-US" dirty="0" err="1"/>
              <a:t>cambios</a:t>
            </a:r>
            <a:r>
              <a:rPr lang="en-US" dirty="0"/>
              <a:t> en el </a:t>
            </a:r>
            <a:r>
              <a:rPr lang="en-US" dirty="0" err="1"/>
              <a:t>tiempo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Reconocer</a:t>
            </a:r>
            <a:r>
              <a:rPr lang="en-US" b="1" dirty="0"/>
              <a:t> </a:t>
            </a:r>
            <a:r>
              <a:rPr lang="en-US" dirty="0"/>
              <a:t>el </a:t>
            </a:r>
            <a:r>
              <a:rPr lang="en-US" dirty="0" err="1"/>
              <a:t>funcionamiento</a:t>
            </a:r>
            <a:r>
              <a:rPr lang="en-US" dirty="0"/>
              <a:t> del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y </a:t>
            </a:r>
            <a:r>
              <a:rPr lang="en-US" dirty="0" err="1"/>
              <a:t>practicar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cuidado</a:t>
            </a:r>
            <a:r>
              <a:rPr lang="en-US" dirty="0"/>
              <a:t> personal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un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saludable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Identificar</a:t>
            </a:r>
            <a:r>
              <a:rPr lang="en-US" b="1" dirty="0"/>
              <a:t> </a:t>
            </a:r>
            <a:r>
              <a:rPr lang="en-US" dirty="0"/>
              <a:t>que </a:t>
            </a:r>
            <a:r>
              <a:rPr lang="en-US" dirty="0" err="1"/>
              <a:t>tienen</a:t>
            </a:r>
            <a:r>
              <a:rPr lang="en-US" dirty="0"/>
              <a:t> derechos, </a:t>
            </a:r>
            <a:r>
              <a:rPr lang="en-US" dirty="0" err="1"/>
              <a:t>asi</a:t>
            </a:r>
            <a:r>
              <a:rPr lang="en-US" dirty="0"/>
              <a:t>́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características</a:t>
            </a:r>
            <a:r>
              <a:rPr lang="en-US" dirty="0"/>
              <a:t> </a:t>
            </a:r>
            <a:r>
              <a:rPr lang="en-US" dirty="0" err="1"/>
              <a:t>propias</a:t>
            </a:r>
            <a:r>
              <a:rPr lang="en-US" dirty="0"/>
              <a:t>, </a:t>
            </a:r>
            <a:r>
              <a:rPr lang="en-US" dirty="0" err="1"/>
              <a:t>habilida</a:t>
            </a:r>
            <a:r>
              <a:rPr lang="en-US" dirty="0"/>
              <a:t>- des y una </a:t>
            </a:r>
            <a:r>
              <a:rPr lang="en-US" dirty="0" err="1"/>
              <a:t>historia</a:t>
            </a:r>
            <a:r>
              <a:rPr lang="en-US" dirty="0"/>
              <a:t> personal que forma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identidad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Comprender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importancia</a:t>
            </a:r>
            <a:r>
              <a:rPr lang="en-US" dirty="0"/>
              <a:t> de las </a:t>
            </a:r>
            <a:r>
              <a:rPr lang="en-US" dirty="0" err="1"/>
              <a:t>reglas</a:t>
            </a:r>
            <a:r>
              <a:rPr lang="en-US" dirty="0"/>
              <a:t> para la </a:t>
            </a:r>
            <a:r>
              <a:rPr lang="en-US" dirty="0" err="1"/>
              <a:t>convivencia</a:t>
            </a:r>
            <a:r>
              <a:rPr lang="en-US" dirty="0"/>
              <a:t> y </a:t>
            </a:r>
            <a:r>
              <a:rPr lang="en-US" dirty="0" err="1"/>
              <a:t>asumir</a:t>
            </a:r>
            <a:r>
              <a:rPr lang="en-US" dirty="0"/>
              <a:t> una </a:t>
            </a:r>
            <a:r>
              <a:rPr lang="en-US" dirty="0" err="1"/>
              <a:t>postura</a:t>
            </a:r>
            <a:r>
              <a:rPr lang="en-US" dirty="0"/>
              <a:t> </a:t>
            </a:r>
            <a:r>
              <a:rPr lang="en-US" dirty="0" err="1"/>
              <a:t>respetuosa</a:t>
            </a:r>
            <a:r>
              <a:rPr lang="en-US" dirty="0"/>
              <a:t> ante la </a:t>
            </a:r>
            <a:r>
              <a:rPr lang="en-US" dirty="0" err="1"/>
              <a:t>diversidad</a:t>
            </a:r>
            <a:r>
              <a:rPr lang="en-US" dirty="0"/>
              <a:t> natural y cultural del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viven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Proponer</a:t>
            </a:r>
            <a:r>
              <a:rPr lang="en-US" b="1" dirty="0"/>
              <a:t>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prevención</a:t>
            </a:r>
            <a:r>
              <a:rPr lang="en-US" dirty="0"/>
              <a:t> y </a:t>
            </a:r>
            <a:r>
              <a:rPr lang="en-US" dirty="0" err="1"/>
              <a:t>cuidado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identificar</a:t>
            </a:r>
            <a:r>
              <a:rPr lang="en-US" dirty="0"/>
              <a:t> el </a:t>
            </a:r>
            <a:r>
              <a:rPr lang="en-US" dirty="0" err="1"/>
              <a:t>impacto</a:t>
            </a:r>
            <a:r>
              <a:rPr lang="en-US" dirty="0"/>
              <a:t> que </a:t>
            </a:r>
            <a:r>
              <a:rPr lang="en-US" dirty="0" err="1"/>
              <a:t>tienen</a:t>
            </a:r>
            <a:r>
              <a:rPr lang="en-US" dirty="0"/>
              <a:t> sus </a:t>
            </a:r>
            <a:r>
              <a:rPr lang="en-US" dirty="0" err="1"/>
              <a:t>acciones</a:t>
            </a:r>
            <a:r>
              <a:rPr lang="en-US" dirty="0"/>
              <a:t> en </a:t>
            </a:r>
            <a:r>
              <a:rPr lang="en-US" dirty="0" err="1"/>
              <a:t>si</a:t>
            </a:r>
            <a:r>
              <a:rPr lang="en-US" dirty="0"/>
              <a:t>́ </a:t>
            </a:r>
            <a:r>
              <a:rPr lang="en-US" dirty="0" err="1"/>
              <a:t>mismos</a:t>
            </a:r>
            <a:r>
              <a:rPr lang="en-US" dirty="0"/>
              <a:t>, en los </a:t>
            </a:r>
            <a:r>
              <a:rPr lang="en-US" dirty="0" err="1"/>
              <a:t>demás</a:t>
            </a:r>
            <a:r>
              <a:rPr lang="en-US" dirty="0"/>
              <a:t> y en el </a:t>
            </a:r>
            <a:r>
              <a:rPr lang="en-US" dirty="0" err="1"/>
              <a:t>medioambiente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4D9B7-9181-274E-8E08-106D0EF5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Propósitos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2017- </a:t>
            </a:r>
            <a:r>
              <a:rPr lang="en-US" dirty="0" err="1"/>
              <a:t>Ciencias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4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1D68B6-BC92-7345-BFD2-5C7BDFE09623}"/>
              </a:ext>
            </a:extLst>
          </p:cNvPr>
          <p:cNvSpPr txBox="1"/>
          <p:nvPr/>
        </p:nvSpPr>
        <p:spPr>
          <a:xfrm>
            <a:off x="419100" y="5638058"/>
            <a:ext cx="1177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Durante </a:t>
            </a:r>
            <a:r>
              <a:rPr lang="en-US" dirty="0" err="1"/>
              <a:t>nuestro</a:t>
            </a:r>
            <a:r>
              <a:rPr lang="en-US" dirty="0"/>
              <a:t> Proyecto del Sistema solar, </a:t>
            </a:r>
            <a:r>
              <a:rPr lang="en-US" b="1" dirty="0" err="1"/>
              <a:t>Fulanito</a:t>
            </a:r>
            <a:r>
              <a:rPr lang="en-US" b="1" dirty="0"/>
              <a:t> </a:t>
            </a:r>
            <a:r>
              <a:rPr lang="en-US" b="1" dirty="0" err="1"/>
              <a:t>demostró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conocimiento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fases</a:t>
            </a:r>
            <a:r>
              <a:rPr lang="en-US" dirty="0"/>
              <a:t> de la </a:t>
            </a:r>
            <a:r>
              <a:rPr lang="en-US" dirty="0" err="1"/>
              <a:t>luna</a:t>
            </a:r>
            <a:r>
              <a:rPr lang="en-US" dirty="0"/>
              <a:t> y la </a:t>
            </a:r>
            <a:r>
              <a:rPr lang="en-US" dirty="0" err="1"/>
              <a:t>razón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estaciones</a:t>
            </a:r>
            <a:r>
              <a:rPr lang="en-US" dirty="0"/>
              <a:t>.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r>
              <a:rPr lang="en-US" dirty="0"/>
              <a:t> final </a:t>
            </a:r>
            <a:r>
              <a:rPr lang="en-US" dirty="0" err="1"/>
              <a:t>explicó</a:t>
            </a:r>
            <a:r>
              <a:rPr lang="en-US" dirty="0"/>
              <a:t> que </a:t>
            </a:r>
            <a:r>
              <a:rPr lang="en-US" b="1" dirty="0"/>
              <a:t>“</a:t>
            </a:r>
            <a:r>
              <a:rPr lang="en-US" b="1" dirty="0" err="1"/>
              <a:t>Aqui</a:t>
            </a:r>
            <a:r>
              <a:rPr lang="en-US" b="1" dirty="0"/>
              <a:t> en Juarez </a:t>
            </a:r>
            <a:r>
              <a:rPr lang="en-US" b="1" dirty="0" err="1"/>
              <a:t>hace</a:t>
            </a:r>
            <a:r>
              <a:rPr lang="en-US" b="1" dirty="0"/>
              <a:t> mas </a:t>
            </a:r>
            <a:r>
              <a:rPr lang="en-US" b="1" dirty="0" err="1"/>
              <a:t>frío</a:t>
            </a:r>
            <a:r>
              <a:rPr lang="en-US" b="1" dirty="0"/>
              <a:t> </a:t>
            </a:r>
            <a:r>
              <a:rPr lang="en-US" b="1" dirty="0" err="1"/>
              <a:t>porque</a:t>
            </a:r>
            <a:r>
              <a:rPr lang="en-US" b="1" dirty="0"/>
              <a:t> </a:t>
            </a:r>
            <a:r>
              <a:rPr lang="en-US" b="1" dirty="0" err="1"/>
              <a:t>estamos</a:t>
            </a:r>
            <a:r>
              <a:rPr lang="en-US" b="1" dirty="0"/>
              <a:t> mas al </a:t>
            </a:r>
            <a:r>
              <a:rPr lang="en-US" b="1" dirty="0" err="1"/>
              <a:t>norte</a:t>
            </a:r>
            <a:r>
              <a:rPr lang="en-US" b="1" dirty="0"/>
              <a:t>” </a:t>
            </a:r>
            <a:r>
              <a:rPr lang="en-US" b="1" dirty="0" err="1"/>
              <a:t>decía</a:t>
            </a:r>
            <a:r>
              <a:rPr lang="en-US" b="1" dirty="0"/>
              <a:t> </a:t>
            </a:r>
            <a:r>
              <a:rPr lang="en-US" b="1" dirty="0" err="1"/>
              <a:t>mientras</a:t>
            </a:r>
            <a:r>
              <a:rPr lang="en-US" b="1" dirty="0"/>
              <a:t> </a:t>
            </a:r>
            <a:r>
              <a:rPr lang="en-US" b="1" dirty="0" err="1"/>
              <a:t>señalaba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mapa</a:t>
            </a:r>
            <a:r>
              <a:rPr lang="en-US" b="1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7912A-5D04-AA47-91F8-0592F62C9FA1}"/>
              </a:ext>
            </a:extLst>
          </p:cNvPr>
          <p:cNvSpPr txBox="1"/>
          <p:nvPr/>
        </p:nvSpPr>
        <p:spPr>
          <a:xfrm>
            <a:off x="149866" y="78693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APRENDIZAJE ESPERADO: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DA4A8-1A5D-A84A-9AAC-88F76C1C6C40}"/>
              </a:ext>
            </a:extLst>
          </p:cNvPr>
          <p:cNvSpPr txBox="1"/>
          <p:nvPr/>
        </p:nvSpPr>
        <p:spPr>
          <a:xfrm>
            <a:off x="149866" y="5341104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EVALUACION: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EAFC7-A4CB-1F49-86ED-2841FE2F39BE}"/>
              </a:ext>
            </a:extLst>
          </p:cNvPr>
          <p:cNvSpPr txBox="1"/>
          <p:nvPr/>
        </p:nvSpPr>
        <p:spPr>
          <a:xfrm>
            <a:off x="294971" y="3999551"/>
            <a:ext cx="1189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?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? Si no lo </a:t>
            </a:r>
            <a:r>
              <a:rPr lang="en-US" dirty="0" err="1"/>
              <a:t>tienen</a:t>
            </a:r>
            <a:r>
              <a:rPr lang="en-US" dirty="0"/>
              <a:t> claro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conversaciones</a:t>
            </a:r>
            <a:r>
              <a:rPr lang="en-US" dirty="0"/>
              <a:t> </a:t>
            </a:r>
            <a:r>
              <a:rPr lang="en-US" dirty="0" err="1"/>
              <a:t>espontáneas</a:t>
            </a:r>
            <a:r>
              <a:rPr lang="en-US" dirty="0"/>
              <a:t> y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función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de sus </a:t>
            </a:r>
            <a:r>
              <a:rPr lang="en-US" dirty="0" err="1"/>
              <a:t>comentarios</a:t>
            </a:r>
            <a:r>
              <a:rPr lang="en-US" dirty="0"/>
              <a:t> para </a:t>
            </a:r>
            <a:r>
              <a:rPr lang="en-US" dirty="0" err="1"/>
              <a:t>despertar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curiosidad</a:t>
            </a:r>
            <a:r>
              <a:rPr lang="en-US" dirty="0"/>
              <a:t> e </a:t>
            </a:r>
            <a:r>
              <a:rPr lang="en-US" dirty="0" err="1"/>
              <a:t>interés</a:t>
            </a:r>
            <a:r>
              <a:rPr lang="en-US" dirty="0"/>
              <a:t>. 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observan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? Que </a:t>
            </a:r>
            <a:r>
              <a:rPr lang="en-US" dirty="0" err="1"/>
              <a:t>investiguen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casa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noticia</a:t>
            </a:r>
            <a:r>
              <a:rPr lang="en-US" dirty="0"/>
              <a:t>, </a:t>
            </a:r>
            <a:r>
              <a:rPr lang="en-US" dirty="0" err="1"/>
              <a:t>sobre</a:t>
            </a:r>
            <a:r>
              <a:rPr lang="en-US" dirty="0"/>
              <a:t> la ciudad, la </a:t>
            </a:r>
            <a:r>
              <a:rPr lang="en-US" dirty="0" err="1"/>
              <a:t>naturaleza</a:t>
            </a:r>
            <a:r>
              <a:rPr lang="en-US" dirty="0"/>
              <a:t>, los </a:t>
            </a:r>
            <a:r>
              <a:rPr lang="en-US" dirty="0" err="1"/>
              <a:t>animales</a:t>
            </a:r>
            <a:r>
              <a:rPr lang="en-US" dirty="0"/>
              <a:t>, las </a:t>
            </a:r>
            <a:r>
              <a:rPr lang="en-US" dirty="0" err="1"/>
              <a:t>consecuencias</a:t>
            </a:r>
            <a:r>
              <a:rPr lang="en-US" dirty="0"/>
              <a:t> de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en la tablet…etc. Una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abierta</a:t>
            </a:r>
            <a:r>
              <a:rPr lang="en-US" dirty="0"/>
              <a:t> la </a:t>
            </a:r>
            <a:r>
              <a:rPr lang="en-US" dirty="0" err="1"/>
              <a:t>puerta</a:t>
            </a:r>
            <a:r>
              <a:rPr lang="en-US" dirty="0"/>
              <a:t> y </a:t>
            </a:r>
            <a:r>
              <a:rPr lang="en-US" dirty="0" err="1"/>
              <a:t>despierta</a:t>
            </a:r>
            <a:r>
              <a:rPr lang="en-US" dirty="0"/>
              <a:t> la </a:t>
            </a:r>
            <a:r>
              <a:rPr lang="en-US" dirty="0" err="1"/>
              <a:t>curiosidad</a:t>
            </a:r>
            <a:r>
              <a:rPr lang="en-US" dirty="0"/>
              <a:t>, los </a:t>
            </a:r>
            <a:r>
              <a:rPr lang="en-US" dirty="0" err="1"/>
              <a:t>temas</a:t>
            </a:r>
            <a:r>
              <a:rPr lang="en-US" dirty="0"/>
              <a:t> van a </a:t>
            </a:r>
            <a:r>
              <a:rPr lang="en-US" dirty="0" err="1"/>
              <a:t>sobrar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E2429-B322-6B40-97B6-2110E69CC0CC}"/>
              </a:ext>
            </a:extLst>
          </p:cNvPr>
          <p:cNvSpPr txBox="1"/>
          <p:nvPr/>
        </p:nvSpPr>
        <p:spPr>
          <a:xfrm>
            <a:off x="77508" y="3702597"/>
            <a:ext cx="1189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APORTACION DE LOS ALUMNOS (APRENDIZAJE SITUADO: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E19441-807E-824C-B380-3D3F1C4A8640}"/>
              </a:ext>
            </a:extLst>
          </p:cNvPr>
          <p:cNvSpPr txBox="1">
            <a:spLocks/>
          </p:cNvSpPr>
          <p:nvPr/>
        </p:nvSpPr>
        <p:spPr>
          <a:xfrm>
            <a:off x="2061275" y="-100524"/>
            <a:ext cx="8617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/>
              <a:t>Planeación</a:t>
            </a:r>
            <a:r>
              <a:rPr lang="en-US" sz="5400" b="1" dirty="0"/>
              <a:t>-Evaluación: CIENCIAS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550F1-615D-F94C-9D1B-A26E6FE1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5" y="1187303"/>
            <a:ext cx="12192000" cy="23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6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004293-5FEC-9A49-9E53-81503DABFED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E03A-85DE-CF4B-A3E8-A273CD5333D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FB5E-E96E-B14E-9454-AE20029E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708" y="365125"/>
            <a:ext cx="8688092" cy="1325563"/>
          </a:xfrm>
        </p:spPr>
        <p:txBody>
          <a:bodyPr/>
          <a:lstStyle/>
          <a:p>
            <a:r>
              <a:rPr lang="en-US" dirty="0"/>
              <a:t>2017                                2022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86F23-A2E4-BE42-BEA1-74A3F83C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05" y="1884267"/>
            <a:ext cx="4890684" cy="4827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B7CB2-B0E8-5F41-AC5B-D337F773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82" y="1892624"/>
            <a:ext cx="4799618" cy="481889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611EFA9-A5C6-CF41-9E03-BFD26450C6AF}"/>
              </a:ext>
            </a:extLst>
          </p:cNvPr>
          <p:cNvSpPr/>
          <p:nvPr/>
        </p:nvSpPr>
        <p:spPr>
          <a:xfrm>
            <a:off x="5080861" y="389236"/>
            <a:ext cx="2030278" cy="1208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B111-CD80-7846-8419-9015FDD7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/>
              <a:t>Asignación</a:t>
            </a:r>
            <a:r>
              <a:rPr lang="en-US" sz="5400" b="1" dirty="0"/>
              <a:t> de </a:t>
            </a:r>
            <a:r>
              <a:rPr lang="en-US" sz="5400" b="1" dirty="0" err="1"/>
              <a:t>materias</a:t>
            </a:r>
            <a:r>
              <a:rPr lang="en-US" sz="5400" b="1" dirty="0"/>
              <a:t>/</a:t>
            </a:r>
            <a:r>
              <a:rPr lang="en-US" sz="5400" b="1" dirty="0" err="1"/>
              <a:t>grupos</a:t>
            </a:r>
            <a:endParaRPr lang="en-US" sz="5400" b="1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562F16-95F6-8042-B66F-FC8A41A47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29883"/>
              </p:ext>
            </p:extLst>
          </p:nvPr>
        </p:nvGraphicFramePr>
        <p:xfrm>
          <a:off x="375657" y="2427541"/>
          <a:ext cx="11385590" cy="3997638"/>
        </p:xfrm>
        <a:graphic>
          <a:graphicData uri="http://schemas.openxmlformats.org/drawingml/2006/table">
            <a:tbl>
              <a:tblPr/>
              <a:tblGrid>
                <a:gridCol w="1858173">
                  <a:extLst>
                    <a:ext uri="{9D8B030D-6E8A-4147-A177-3AD203B41FA5}">
                      <a16:colId xmlns:a16="http://schemas.microsoft.com/office/drawing/2014/main" val="4113263236"/>
                    </a:ext>
                  </a:extLst>
                </a:gridCol>
                <a:gridCol w="1613936">
                  <a:extLst>
                    <a:ext uri="{9D8B030D-6E8A-4147-A177-3AD203B41FA5}">
                      <a16:colId xmlns:a16="http://schemas.microsoft.com/office/drawing/2014/main" val="3554711211"/>
                    </a:ext>
                  </a:extLst>
                </a:gridCol>
                <a:gridCol w="1679320">
                  <a:extLst>
                    <a:ext uri="{9D8B030D-6E8A-4147-A177-3AD203B41FA5}">
                      <a16:colId xmlns:a16="http://schemas.microsoft.com/office/drawing/2014/main" val="1999227679"/>
                    </a:ext>
                  </a:extLst>
                </a:gridCol>
                <a:gridCol w="1050221">
                  <a:extLst>
                    <a:ext uri="{9D8B030D-6E8A-4147-A177-3AD203B41FA5}">
                      <a16:colId xmlns:a16="http://schemas.microsoft.com/office/drawing/2014/main" val="1133783162"/>
                    </a:ext>
                  </a:extLst>
                </a:gridCol>
                <a:gridCol w="1588342">
                  <a:extLst>
                    <a:ext uri="{9D8B030D-6E8A-4147-A177-3AD203B41FA5}">
                      <a16:colId xmlns:a16="http://schemas.microsoft.com/office/drawing/2014/main" val="2250594399"/>
                    </a:ext>
                  </a:extLst>
                </a:gridCol>
                <a:gridCol w="1940239">
                  <a:extLst>
                    <a:ext uri="{9D8B030D-6E8A-4147-A177-3AD203B41FA5}">
                      <a16:colId xmlns:a16="http://schemas.microsoft.com/office/drawing/2014/main" val="1664920990"/>
                    </a:ext>
                  </a:extLst>
                </a:gridCol>
                <a:gridCol w="1655359">
                  <a:extLst>
                    <a:ext uri="{9D8B030D-6E8A-4147-A177-3AD203B41FA5}">
                      <a16:colId xmlns:a16="http://schemas.microsoft.com/office/drawing/2014/main" val="1764885026"/>
                    </a:ext>
                  </a:extLst>
                </a:gridCol>
              </a:tblGrid>
              <a:tr h="4405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3278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Mañana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Esp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Cristy Ingles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44914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Tarde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Ingles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Esp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85880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60335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Primero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Tercero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190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Quinto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Sexto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9851"/>
                  </a:ext>
                </a:extLst>
              </a:tr>
              <a:tr h="59821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Mañana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Anabel, Samantha, Diana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Español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46" marR="175946" marT="87973" marB="879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Zuri, Miriam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46" marR="175946" marT="87973" marB="879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5678"/>
                  </a:ext>
                </a:extLst>
              </a:tr>
              <a:tr h="59821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Tarde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Cristy, Miriam, Zuri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46" marR="175946" marT="87973" marB="879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Paola, Diana, Anabel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Español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46" marR="175946" marT="87973" marB="879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1954"/>
                  </a:ext>
                </a:extLst>
              </a:tr>
              <a:tr h="598216">
                <a:tc gridSpan="3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*Paola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Tutorías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asistente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946" marR="175946" marT="87973" marB="879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28" marR="18328" marT="1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6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3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B0BC-4857-3D41-AB86-879441D85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Organización de las </a:t>
            </a:r>
            <a:r>
              <a:rPr lang="en-US" dirty="0" err="1"/>
              <a:t>clases</a:t>
            </a:r>
            <a:r>
              <a:rPr lang="en-US" dirty="0"/>
              <a:t> por Materia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F8CED-664C-F646-9B6C-E85D9EC95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Disfruta</a:t>
            </a:r>
            <a:r>
              <a:rPr lang="en-US" dirty="0"/>
              <a:t> con los alumnos, solo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disfrutarán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A686-373E-6345-8717-3E4D4A3D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19658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Asignaturas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DFA90E-8023-824B-8984-E632AC6B8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2238"/>
              </p:ext>
            </p:extLst>
          </p:nvPr>
        </p:nvGraphicFramePr>
        <p:xfrm>
          <a:off x="5121069" y="640080"/>
          <a:ext cx="6281071" cy="5550413"/>
        </p:xfrm>
        <a:graphic>
          <a:graphicData uri="http://schemas.openxmlformats.org/drawingml/2006/table">
            <a:tbl>
              <a:tblPr/>
              <a:tblGrid>
                <a:gridCol w="2086177">
                  <a:extLst>
                    <a:ext uri="{9D8B030D-6E8A-4147-A177-3AD203B41FA5}">
                      <a16:colId xmlns:a16="http://schemas.microsoft.com/office/drawing/2014/main" val="2266510288"/>
                    </a:ext>
                  </a:extLst>
                </a:gridCol>
                <a:gridCol w="4194894">
                  <a:extLst>
                    <a:ext uri="{9D8B030D-6E8A-4147-A177-3AD203B41FA5}">
                      <a16:colId xmlns:a16="http://schemas.microsoft.com/office/drawing/2014/main" val="2802900466"/>
                    </a:ext>
                  </a:extLst>
                </a:gridCol>
              </a:tblGrid>
              <a:tr h="510901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Primero a Tercero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265" marR="150265" marT="75132" marB="751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69422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Español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Lectura, Escritura, Comunicación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38138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lógica</a:t>
                      </a:r>
                      <a:endParaRPr lang="en-U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8950"/>
                  </a:ext>
                </a:extLst>
              </a:tr>
              <a:tr h="6768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Ciencias/Civismo/ Chihuahua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 general, curiosidad.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93537"/>
                  </a:ext>
                </a:extLst>
              </a:tr>
              <a:tr h="6768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ejercicio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nutrición</a:t>
                      </a:r>
                      <a:endParaRPr lang="en-U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24718"/>
                  </a:ext>
                </a:extLst>
              </a:tr>
              <a:tr h="6167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528660"/>
                  </a:ext>
                </a:extLst>
              </a:tr>
              <a:tr h="510901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Cuarto a Sexto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265" marR="150265" marT="75132" marB="751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9120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Español/Ciencias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Lectura, Escritura, Comunicación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96358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Mate/Civismo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básicas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lógica</a:t>
                      </a:r>
                      <a:endParaRPr lang="en-U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12675"/>
                  </a:ext>
                </a:extLst>
              </a:tr>
              <a:tr h="37628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Historia/Geografía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 general, curiosidad.</a:t>
                      </a:r>
                      <a:endParaRPr lang="en-US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34776"/>
                  </a:ext>
                </a:extLst>
              </a:tr>
              <a:tr h="6768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endParaRPr lang="en-U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ejercicio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nutrición</a:t>
                      </a:r>
                      <a:endParaRPr lang="en-US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653" marR="15653" marT="1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454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D004E-373E-5E42-A828-00BEDB26CA8D}"/>
              </a:ext>
            </a:extLst>
          </p:cNvPr>
          <p:cNvSpPr txBox="1"/>
          <p:nvPr/>
        </p:nvSpPr>
        <p:spPr>
          <a:xfrm>
            <a:off x="3942541" y="516602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ystical Woods Smooth Script" panose="02000500000000000000" pitchFamily="2" charset="77"/>
              </a:rPr>
              <a:t>Ciencias</a:t>
            </a:r>
            <a:endParaRPr lang="en-US" dirty="0">
              <a:latin typeface="Mystical Woods Smooth Script" panose="020005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56F1E-58DA-D84A-BBDD-081B37712808}"/>
              </a:ext>
            </a:extLst>
          </p:cNvPr>
          <p:cNvSpPr txBox="1"/>
          <p:nvPr/>
        </p:nvSpPr>
        <p:spPr>
          <a:xfrm>
            <a:off x="3942541" y="207161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ystical Woods Smooth Script" panose="02000500000000000000" pitchFamily="2" charset="77"/>
              </a:rPr>
              <a:t>Ciencias</a:t>
            </a:r>
            <a:endParaRPr lang="en-US" dirty="0">
              <a:latin typeface="Mystical Woods Smooth Script" panose="020005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825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6DF4C-7C8D-5942-8073-AA9E0752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Asignaciones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43E205-E0B7-4149-B706-EA025CFC0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73760"/>
              </p:ext>
            </p:extLst>
          </p:nvPr>
        </p:nvGraphicFramePr>
        <p:xfrm>
          <a:off x="5334963" y="248038"/>
          <a:ext cx="3871030" cy="1171986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778759">
                  <a:extLst>
                    <a:ext uri="{9D8B030D-6E8A-4147-A177-3AD203B41FA5}">
                      <a16:colId xmlns:a16="http://schemas.microsoft.com/office/drawing/2014/main" val="2245118926"/>
                    </a:ext>
                  </a:extLst>
                </a:gridCol>
                <a:gridCol w="2092271">
                  <a:extLst>
                    <a:ext uri="{9D8B030D-6E8A-4147-A177-3AD203B41FA5}">
                      <a16:colId xmlns:a16="http://schemas.microsoft.com/office/drawing/2014/main" val="224424309"/>
                    </a:ext>
                  </a:extLst>
                </a:gridCol>
              </a:tblGrid>
              <a:tr h="3906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Paola/Sam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Español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ctr"/>
                </a:tc>
                <a:extLst>
                  <a:ext uri="{0D108BD9-81ED-4DB2-BD59-A6C34878D82A}">
                    <a16:rowId xmlns:a16="http://schemas.microsoft.com/office/drawing/2014/main" val="1177419049"/>
                  </a:ext>
                </a:extLst>
              </a:tr>
              <a:tr h="3906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Anabel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Matemáticas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ctr"/>
                </a:tc>
                <a:extLst>
                  <a:ext uri="{0D108BD9-81ED-4DB2-BD59-A6C34878D82A}">
                    <a16:rowId xmlns:a16="http://schemas.microsoft.com/office/drawing/2014/main" val="3060919753"/>
                  </a:ext>
                </a:extLst>
              </a:tr>
              <a:tr h="3906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Diana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b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Ciencias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194" marR="26194" marT="26194" marB="0" anchor="ctr"/>
                </a:tc>
                <a:extLst>
                  <a:ext uri="{0D108BD9-81ED-4DB2-BD59-A6C34878D82A}">
                    <a16:rowId xmlns:a16="http://schemas.microsoft.com/office/drawing/2014/main" val="40732752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6432BBE-8F5D-5B4A-AA35-F9DC5C53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272" y="1811558"/>
            <a:ext cx="4985395" cy="1812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111D9F-7270-4F41-9EDB-834228D6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04" y="3780361"/>
            <a:ext cx="4985395" cy="1812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CB3F5F-F8B8-0C4B-921A-15BBE1E47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970" y="3773968"/>
            <a:ext cx="4985395" cy="1812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1E8EFD-336F-C844-ACB2-7FBFBAA62DED}"/>
              </a:ext>
            </a:extLst>
          </p:cNvPr>
          <p:cNvSpPr txBox="1"/>
          <p:nvPr/>
        </p:nvSpPr>
        <p:spPr>
          <a:xfrm>
            <a:off x="1115579" y="5856284"/>
            <a:ext cx="506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Pendiente</a:t>
            </a:r>
            <a:r>
              <a:rPr lang="en-US" dirty="0"/>
              <a:t> por </a:t>
            </a:r>
            <a:r>
              <a:rPr lang="en-US" dirty="0" err="1"/>
              <a:t>asignar</a:t>
            </a:r>
            <a:r>
              <a:rPr lang="en-US" dirty="0"/>
              <a:t> </a:t>
            </a:r>
            <a:r>
              <a:rPr lang="en-US" dirty="0" err="1"/>
              <a:t>horarios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15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32533-B13B-C643-9F81-A8D169A8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/>
              <a:t>Estrategias</a:t>
            </a:r>
            <a:r>
              <a:rPr lang="en-US" sz="5400" dirty="0"/>
              <a:t> de </a:t>
            </a:r>
            <a:r>
              <a:rPr lang="en-US" sz="5400" dirty="0" err="1"/>
              <a:t>implementación</a:t>
            </a:r>
            <a:endParaRPr 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C120-DA0A-4A4A-A62C-AB347B1B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833887"/>
            <a:ext cx="10684764" cy="5039296"/>
          </a:xfrm>
        </p:spPr>
        <p:txBody>
          <a:bodyPr>
            <a:normAutofit/>
          </a:bodyPr>
          <a:lstStyle/>
          <a:p>
            <a:r>
              <a:rPr lang="en-US" sz="2000" dirty="0" err="1"/>
              <a:t>Honores</a:t>
            </a:r>
            <a:r>
              <a:rPr lang="en-US" sz="2000" dirty="0"/>
              <a:t> a la </a:t>
            </a:r>
            <a:r>
              <a:rPr lang="en-US" sz="2000" dirty="0" err="1"/>
              <a:t>bandera</a:t>
            </a:r>
            <a:r>
              <a:rPr lang="en-US" sz="2000" dirty="0"/>
              <a:t> primer </a:t>
            </a:r>
            <a:r>
              <a:rPr lang="en-US" sz="2000" dirty="0" err="1"/>
              <a:t>dia</a:t>
            </a:r>
            <a:r>
              <a:rPr lang="en-US" sz="2000" dirty="0"/>
              <a:t> de </a:t>
            </a:r>
            <a:r>
              <a:rPr lang="en-US" sz="2000" dirty="0" err="1"/>
              <a:t>clases</a:t>
            </a:r>
            <a:r>
              <a:rPr lang="en-US" sz="2000" dirty="0"/>
              <a:t>: </a:t>
            </a:r>
            <a:r>
              <a:rPr lang="en-US" sz="2000" dirty="0" err="1"/>
              <a:t>todas</a:t>
            </a:r>
            <a:r>
              <a:rPr lang="en-US" sz="2000" dirty="0"/>
              <a:t> las </a:t>
            </a:r>
            <a:r>
              <a:rPr lang="en-US" sz="2000" dirty="0" err="1"/>
              <a:t>maestras</a:t>
            </a:r>
            <a:r>
              <a:rPr lang="en-US" sz="2000" dirty="0"/>
              <a:t> se </a:t>
            </a:r>
            <a:r>
              <a:rPr lang="en-US" sz="2000" dirty="0" err="1"/>
              <a:t>presentan</a:t>
            </a:r>
            <a:r>
              <a:rPr lang="en-US" sz="2000" dirty="0"/>
              <a:t>. Se </a:t>
            </a:r>
            <a:r>
              <a:rPr lang="en-US" sz="2000" dirty="0" err="1"/>
              <a:t>ayuda</a:t>
            </a:r>
            <a:r>
              <a:rPr lang="en-US" sz="2000" dirty="0"/>
              <a:t> a los alumnos a </a:t>
            </a:r>
            <a:r>
              <a:rPr lang="en-US" sz="2000" dirty="0" err="1"/>
              <a:t>ubicarlas</a:t>
            </a:r>
            <a:r>
              <a:rPr lang="en-US" sz="2000" dirty="0"/>
              <a:t>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/>
              <a:t>alguna</a:t>
            </a:r>
            <a:r>
              <a:rPr lang="en-US" sz="2000" dirty="0"/>
              <a:t> </a:t>
            </a:r>
            <a:r>
              <a:rPr lang="en-US" sz="2000" dirty="0" err="1"/>
              <a:t>dinamica</a:t>
            </a:r>
            <a:r>
              <a:rPr lang="en-US" sz="2000" dirty="0"/>
              <a:t> </a:t>
            </a:r>
            <a:r>
              <a:rPr lang="en-US" sz="2000" dirty="0" err="1"/>
              <a:t>divertida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Comisión</a:t>
            </a:r>
            <a:r>
              <a:rPr lang="en-US" sz="2000" dirty="0"/>
              <a:t> adicional: </a:t>
            </a:r>
            <a:r>
              <a:rPr lang="en-US" sz="2000" dirty="0" err="1"/>
              <a:t>Letreros</a:t>
            </a:r>
            <a:r>
              <a:rPr lang="en-US" sz="2000" dirty="0"/>
              <a:t> para los alumnos en la entrada, </a:t>
            </a:r>
            <a:r>
              <a:rPr lang="en-US" sz="2000" dirty="0" err="1"/>
              <a:t>recordatorios</a:t>
            </a:r>
            <a:r>
              <a:rPr lang="en-US" sz="2000" dirty="0"/>
              <a:t> en WhatsApp para </a:t>
            </a:r>
            <a:r>
              <a:rPr lang="en-US" sz="2000" dirty="0" err="1"/>
              <a:t>ubicar</a:t>
            </a:r>
            <a:r>
              <a:rPr lang="en-US" sz="2000" dirty="0"/>
              <a:t> los </a:t>
            </a:r>
            <a:r>
              <a:rPr lang="en-US" sz="2000" dirty="0" err="1"/>
              <a:t>horarios</a:t>
            </a:r>
            <a:r>
              <a:rPr lang="en-US" sz="2000" dirty="0"/>
              <a:t> de la </a:t>
            </a:r>
            <a:r>
              <a:rPr lang="en-US" sz="2000" dirty="0" err="1"/>
              <a:t>semana</a:t>
            </a:r>
            <a:r>
              <a:rPr lang="en-US" sz="2000" dirty="0"/>
              <a:t>.</a:t>
            </a:r>
          </a:p>
          <a:p>
            <a:r>
              <a:rPr lang="en-US" sz="2000" dirty="0"/>
              <a:t>Aulas se </a:t>
            </a:r>
            <a:r>
              <a:rPr lang="en-US" sz="2000" dirty="0" err="1"/>
              <a:t>asignan</a:t>
            </a:r>
            <a:r>
              <a:rPr lang="en-US" sz="2000" dirty="0"/>
              <a:t> con base en las </a:t>
            </a:r>
            <a:r>
              <a:rPr lang="en-US" sz="2000" dirty="0" err="1"/>
              <a:t>materias</a:t>
            </a:r>
            <a:r>
              <a:rPr lang="en-US" sz="2000" dirty="0"/>
              <a:t> a </a:t>
            </a:r>
            <a:r>
              <a:rPr lang="en-US" sz="2000" dirty="0" err="1"/>
              <a:t>impartir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Anabel-Legos</a:t>
            </a:r>
          </a:p>
          <a:p>
            <a:pPr lvl="1"/>
            <a:r>
              <a:rPr lang="en-US" sz="2000" dirty="0"/>
              <a:t>Sam/Paola-Superheroes (</a:t>
            </a:r>
            <a:r>
              <a:rPr lang="en-US" sz="2000" dirty="0" err="1"/>
              <a:t>Encargada</a:t>
            </a:r>
            <a:r>
              <a:rPr lang="en-US" sz="2000" dirty="0"/>
              <a:t> Paola)</a:t>
            </a:r>
          </a:p>
          <a:p>
            <a:pPr lvl="1"/>
            <a:r>
              <a:rPr lang="en-US" sz="2000" dirty="0"/>
              <a:t>Diana-Star Wars</a:t>
            </a:r>
          </a:p>
          <a:p>
            <a:pPr lvl="1"/>
            <a:r>
              <a:rPr lang="en-US" sz="2000" dirty="0"/>
              <a:t>Zuri-Mario</a:t>
            </a:r>
          </a:p>
          <a:p>
            <a:pPr lvl="1"/>
            <a:r>
              <a:rPr lang="en-US" sz="2000" dirty="0"/>
              <a:t>Miriam-</a:t>
            </a:r>
            <a:r>
              <a:rPr lang="en-US" sz="2000" dirty="0" err="1"/>
              <a:t>Viajes</a:t>
            </a:r>
            <a:endParaRPr lang="en-US" sz="2000" dirty="0"/>
          </a:p>
          <a:p>
            <a:pPr lvl="1"/>
            <a:r>
              <a:rPr lang="en-US" sz="2000" dirty="0"/>
              <a:t>Cristy-Amarillo</a:t>
            </a:r>
          </a:p>
          <a:p>
            <a:pPr lvl="1"/>
            <a:r>
              <a:rPr lang="en-US" sz="2000" dirty="0"/>
              <a:t>Laura-Verde</a:t>
            </a:r>
          </a:p>
          <a:p>
            <a:pPr lvl="1"/>
            <a:r>
              <a:rPr lang="en-US" sz="2000" dirty="0"/>
              <a:t>Sam/Maggie-Azul (</a:t>
            </a:r>
            <a:r>
              <a:rPr lang="en-US" sz="2000" dirty="0" err="1"/>
              <a:t>Encargada</a:t>
            </a:r>
            <a:r>
              <a:rPr lang="en-US" sz="2000" dirty="0"/>
              <a:t> Maggie, </a:t>
            </a:r>
            <a:r>
              <a:rPr lang="en-US" sz="2000" dirty="0" err="1"/>
              <a:t>planear</a:t>
            </a:r>
            <a:r>
              <a:rPr lang="en-US" sz="2000" dirty="0"/>
              <a:t> </a:t>
            </a:r>
            <a:r>
              <a:rPr lang="en-US" sz="2000" dirty="0" err="1"/>
              <a:t>espacios</a:t>
            </a:r>
            <a:r>
              <a:rPr lang="en-US" sz="2000" dirty="0"/>
              <a:t> para </a:t>
            </a:r>
            <a:r>
              <a:rPr lang="en-US" sz="2000" dirty="0" err="1"/>
              <a:t>entregar</a:t>
            </a:r>
            <a:r>
              <a:rPr lang="en-US" sz="2000" dirty="0"/>
              <a:t> alumnos y para estancia)</a:t>
            </a:r>
          </a:p>
        </p:txBody>
      </p:sp>
    </p:spTree>
    <p:extLst>
      <p:ext uri="{BB962C8B-B14F-4D97-AF65-F5344CB8AC3E}">
        <p14:creationId xmlns:p14="http://schemas.microsoft.com/office/powerpoint/2010/main" val="381903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E21-EF44-6440-8BA1-EFFD050D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Asignación</a:t>
            </a:r>
            <a:r>
              <a:rPr lang="en-US" b="1" dirty="0"/>
              <a:t> de aulas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BC188-2F17-4645-821F-0CCCD9D6F749}"/>
              </a:ext>
            </a:extLst>
          </p:cNvPr>
          <p:cNvSpPr txBox="1"/>
          <p:nvPr/>
        </p:nvSpPr>
        <p:spPr>
          <a:xfrm>
            <a:off x="838200" y="1690688"/>
            <a:ext cx="1051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Aulas se </a:t>
            </a:r>
            <a:r>
              <a:rPr lang="en-US" sz="2800" dirty="0" err="1"/>
              <a:t>asignan</a:t>
            </a:r>
            <a:r>
              <a:rPr lang="en-US" sz="2800" dirty="0"/>
              <a:t> con base en las </a:t>
            </a:r>
            <a:r>
              <a:rPr lang="en-US" sz="2800" dirty="0" err="1"/>
              <a:t>materias</a:t>
            </a:r>
            <a:r>
              <a:rPr lang="en-US" sz="2800" dirty="0"/>
              <a:t> a </a:t>
            </a:r>
            <a:r>
              <a:rPr lang="en-US" sz="2800" dirty="0" err="1"/>
              <a:t>impartir</a:t>
            </a:r>
            <a:r>
              <a:rPr lang="en-US" sz="2800" dirty="0"/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Anabel-Legos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Sam/Paola-Superheroes (</a:t>
            </a:r>
            <a:r>
              <a:rPr lang="en-US" sz="2800" dirty="0" err="1"/>
              <a:t>Encargada</a:t>
            </a:r>
            <a:r>
              <a:rPr lang="en-US" sz="2800" dirty="0"/>
              <a:t> Paola)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Diana-Star Wars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Zuri-Mario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Miriam-</a:t>
            </a:r>
            <a:r>
              <a:rPr lang="en-US" sz="2800" dirty="0" err="1"/>
              <a:t>Viajes</a:t>
            </a:r>
            <a:endParaRPr lang="en-US" sz="28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Cristy-Amarillo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Laura-Verde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/>
              <a:t>Sam-Azul (</a:t>
            </a:r>
            <a:r>
              <a:rPr lang="en-US" sz="2800" dirty="0" err="1"/>
              <a:t>Encargada</a:t>
            </a:r>
            <a:r>
              <a:rPr lang="en-US" sz="2800" dirty="0"/>
              <a:t> Sam, </a:t>
            </a:r>
            <a:r>
              <a:rPr lang="en-US" sz="2800" dirty="0" err="1"/>
              <a:t>planear</a:t>
            </a:r>
            <a:r>
              <a:rPr lang="en-US" sz="2800" dirty="0"/>
              <a:t> </a:t>
            </a:r>
            <a:r>
              <a:rPr lang="en-US" sz="2800" dirty="0" err="1"/>
              <a:t>espacios</a:t>
            </a:r>
            <a:r>
              <a:rPr lang="en-US" sz="2800" dirty="0"/>
              <a:t> para </a:t>
            </a:r>
            <a:r>
              <a:rPr lang="en-US" sz="2800" dirty="0" err="1"/>
              <a:t>entregar</a:t>
            </a:r>
            <a:r>
              <a:rPr lang="en-US" sz="2800" dirty="0"/>
              <a:t> alumnos y para estancia)</a:t>
            </a:r>
          </a:p>
        </p:txBody>
      </p:sp>
    </p:spTree>
    <p:extLst>
      <p:ext uri="{BB962C8B-B14F-4D97-AF65-F5344CB8AC3E}">
        <p14:creationId xmlns:p14="http://schemas.microsoft.com/office/powerpoint/2010/main" val="165772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CC9C7-BDD9-4C49-A957-F8309A6D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Citas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Martes 23 de Agosto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28B70E-7AAB-CE48-B967-A709246D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7759"/>
              </p:ext>
            </p:extLst>
          </p:nvPr>
        </p:nvGraphicFramePr>
        <p:xfrm>
          <a:off x="5242094" y="510763"/>
          <a:ext cx="5851652" cy="5836044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325412">
                  <a:extLst>
                    <a:ext uri="{9D8B030D-6E8A-4147-A177-3AD203B41FA5}">
                      <a16:colId xmlns:a16="http://schemas.microsoft.com/office/drawing/2014/main" val="1537614939"/>
                    </a:ext>
                  </a:extLst>
                </a:gridCol>
                <a:gridCol w="3526240">
                  <a:extLst>
                    <a:ext uri="{9D8B030D-6E8A-4147-A177-3AD203B41FA5}">
                      <a16:colId xmlns:a16="http://schemas.microsoft.com/office/drawing/2014/main" val="1114536639"/>
                    </a:ext>
                  </a:extLst>
                </a:gridCol>
              </a:tblGrid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8:30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Zuri</a:t>
                      </a:r>
                      <a:endParaRPr lang="en-US" sz="33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98330"/>
                  </a:ext>
                </a:extLst>
              </a:tr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9:30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Anabel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75976"/>
                  </a:ext>
                </a:extLst>
              </a:tr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11:00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Samantha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71939"/>
                  </a:ext>
                </a:extLst>
              </a:tr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11:30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Paola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774"/>
                  </a:ext>
                </a:extLst>
              </a:tr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12:00</a:t>
                      </a:r>
                      <a:endParaRPr lang="en-US" sz="33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Laura</a:t>
                      </a:r>
                      <a:endParaRPr lang="en-US" sz="33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3499"/>
                  </a:ext>
                </a:extLst>
              </a:tr>
              <a:tr h="972674"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278287" marR="22299" marT="214066" marB="214066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Maggie</a:t>
                      </a:r>
                    </a:p>
                  </a:txBody>
                  <a:tcPr marL="278287" marR="22299" marT="214066" marB="214066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2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98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B0BC-4857-3D41-AB86-879441D85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 de las </a:t>
            </a:r>
            <a:r>
              <a:rPr lang="en-US" dirty="0" err="1"/>
              <a:t>Clases</a:t>
            </a:r>
            <a:r>
              <a:rPr lang="en-US" dirty="0"/>
              <a:t> por Materia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F8CED-664C-F646-9B6C-E85D9EC95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Disfruta</a:t>
            </a:r>
            <a:r>
              <a:rPr lang="en-US" dirty="0"/>
              <a:t> con los alumnos, solo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disfrutarán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9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9495-DFFE-304F-ACED-2553F943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Transversales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5389D1-33DF-2441-B718-AA9C1002080D}"/>
              </a:ext>
            </a:extLst>
          </p:cNvPr>
          <p:cNvGraphicFramePr/>
          <p:nvPr/>
        </p:nvGraphicFramePr>
        <p:xfrm>
          <a:off x="650929" y="185980"/>
          <a:ext cx="11541071" cy="595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85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2B06-15CF-E149-99DC-D37E148B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Español</a:t>
            </a:r>
            <a:r>
              <a:rPr lang="en-US" b="1" dirty="0"/>
              <a:t>: </a:t>
            </a:r>
            <a:r>
              <a:rPr lang="en-US" b="1" dirty="0" err="1"/>
              <a:t>Visión</a:t>
            </a:r>
            <a:r>
              <a:rPr lang="en-US" b="1" dirty="0"/>
              <a:t> León </a:t>
            </a:r>
            <a:r>
              <a:rPr lang="en-US" b="1" dirty="0" err="1"/>
              <a:t>Tolstoi</a:t>
            </a: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1D1FA6-B004-134A-9167-DE9B2746F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559249"/>
              </p:ext>
            </p:extLst>
          </p:nvPr>
        </p:nvGraphicFramePr>
        <p:xfrm>
          <a:off x="387458" y="1215612"/>
          <a:ext cx="109663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7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6ADB-F78E-0047-A17C-08BD3942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Propósitos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básica</a:t>
            </a:r>
            <a:r>
              <a:rPr lang="en-US" dirty="0"/>
              <a:t> 2017-Español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F0FA-08B8-3C4B-B1ED-389D2DFB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Usar </a:t>
            </a:r>
            <a:r>
              <a:rPr lang="en-US" dirty="0"/>
              <a:t>el </a:t>
            </a:r>
            <a:r>
              <a:rPr lang="en-US" dirty="0" err="1"/>
              <a:t>lenguaje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analítica</a:t>
            </a:r>
            <a:r>
              <a:rPr lang="en-US" dirty="0"/>
              <a:t> y </a:t>
            </a:r>
            <a:r>
              <a:rPr lang="en-US" dirty="0" err="1"/>
              <a:t>reflexiva</a:t>
            </a:r>
            <a:r>
              <a:rPr lang="en-US" dirty="0"/>
              <a:t> para </a:t>
            </a:r>
            <a:r>
              <a:rPr lang="en-US" dirty="0" err="1"/>
              <a:t>intercambiar</a:t>
            </a:r>
            <a:r>
              <a:rPr lang="en-US" dirty="0"/>
              <a:t> ideas y </a:t>
            </a:r>
            <a:r>
              <a:rPr lang="en-US" dirty="0" err="1"/>
              <a:t>textos</a:t>
            </a:r>
            <a:r>
              <a:rPr lang="en-US" dirty="0"/>
              <a:t> en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situaciones</a:t>
            </a:r>
            <a:r>
              <a:rPr lang="en-US" dirty="0"/>
              <a:t> </a:t>
            </a:r>
            <a:r>
              <a:rPr lang="en-US" dirty="0" err="1"/>
              <a:t>comunicativas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Utilizar</a:t>
            </a:r>
            <a:r>
              <a:rPr lang="en-US" b="1" dirty="0"/>
              <a:t> </a:t>
            </a:r>
            <a:r>
              <a:rPr lang="en-US" dirty="0"/>
              <a:t>el </a:t>
            </a:r>
            <a:r>
              <a:rPr lang="en-US" dirty="0" err="1"/>
              <a:t>lenguaje</a:t>
            </a:r>
            <a:r>
              <a:rPr lang="en-US" dirty="0"/>
              <a:t> para </a:t>
            </a:r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pensamiento</a:t>
            </a:r>
            <a:r>
              <a:rPr lang="en-US" dirty="0"/>
              <a:t> y </a:t>
            </a:r>
            <a:r>
              <a:rPr lang="en-US" dirty="0" err="1"/>
              <a:t>discurso</a:t>
            </a:r>
            <a:r>
              <a:rPr lang="en-US" dirty="0"/>
              <a:t>; </a:t>
            </a:r>
            <a:r>
              <a:rPr lang="en-US" dirty="0" err="1"/>
              <a:t>expresar</a:t>
            </a:r>
            <a:r>
              <a:rPr lang="en-US" dirty="0"/>
              <a:t> lo que </a:t>
            </a:r>
            <a:r>
              <a:rPr lang="en-US" dirty="0" err="1"/>
              <a:t>saben</a:t>
            </a:r>
            <a:r>
              <a:rPr lang="en-US" dirty="0"/>
              <a:t> y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conocimientos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Reflexionar</a:t>
            </a:r>
            <a:r>
              <a:rPr lang="en-US" b="1" dirty="0"/>
              <a:t> </a:t>
            </a:r>
            <a:r>
              <a:rPr lang="en-US" dirty="0" err="1"/>
              <a:t>sobre</a:t>
            </a:r>
            <a:r>
              <a:rPr lang="en-US" dirty="0"/>
              <a:t> la forma, la </a:t>
            </a:r>
            <a:r>
              <a:rPr lang="en-US" dirty="0" err="1"/>
              <a:t>función</a:t>
            </a:r>
            <a:r>
              <a:rPr lang="en-US" dirty="0"/>
              <a:t> y el </a:t>
            </a:r>
            <a:r>
              <a:rPr lang="en-US" dirty="0" err="1"/>
              <a:t>significado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 para </a:t>
            </a:r>
            <a:r>
              <a:rPr lang="en-US" dirty="0" err="1"/>
              <a:t>planear</a:t>
            </a:r>
            <a:r>
              <a:rPr lang="en-US" dirty="0"/>
              <a:t>, </a:t>
            </a:r>
            <a:r>
              <a:rPr lang="en-US" dirty="0" err="1"/>
              <a:t>escribir</a:t>
            </a:r>
            <a:r>
              <a:rPr lang="en-US" dirty="0"/>
              <a:t> y </a:t>
            </a:r>
            <a:r>
              <a:rPr lang="en-US" dirty="0" err="1"/>
              <a:t>revisar</a:t>
            </a:r>
            <a:r>
              <a:rPr lang="en-US" dirty="0"/>
              <a:t> sus </a:t>
            </a:r>
            <a:r>
              <a:rPr lang="en-US" dirty="0" err="1"/>
              <a:t>producciones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́ </a:t>
            </a:r>
            <a:r>
              <a:rPr lang="en-US" dirty="0" err="1"/>
              <a:t>como</a:t>
            </a:r>
            <a:r>
              <a:rPr lang="en-US" dirty="0"/>
              <a:t> para </a:t>
            </a:r>
            <a:r>
              <a:rPr lang="en-US" dirty="0" err="1"/>
              <a:t>mejorar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com- </a:t>
            </a:r>
            <a:r>
              <a:rPr lang="en-US" dirty="0" err="1"/>
              <a:t>prensión</a:t>
            </a:r>
            <a:r>
              <a:rPr lang="en-US" dirty="0"/>
              <a:t> de los </a:t>
            </a:r>
            <a:r>
              <a:rPr lang="en-US" dirty="0" err="1"/>
              <a:t>mensajes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Conocer</a:t>
            </a:r>
            <a:r>
              <a:rPr lang="en-US" b="1" dirty="0"/>
              <a:t> </a:t>
            </a:r>
            <a:r>
              <a:rPr lang="en-US" dirty="0"/>
              <a:t>una </a:t>
            </a:r>
            <a:r>
              <a:rPr lang="en-US" dirty="0" err="1"/>
              <a:t>diversidad</a:t>
            </a:r>
            <a:r>
              <a:rPr lang="en-US" dirty="0"/>
              <a:t> de </a:t>
            </a:r>
            <a:r>
              <a:rPr lang="en-US" dirty="0" err="1"/>
              <a:t>textos</a:t>
            </a:r>
            <a:r>
              <a:rPr lang="en-US" dirty="0"/>
              <a:t> </a:t>
            </a:r>
            <a:r>
              <a:rPr lang="en-US" dirty="0" err="1"/>
              <a:t>literarios</a:t>
            </a:r>
            <a:r>
              <a:rPr lang="en-US" dirty="0"/>
              <a:t> para </a:t>
            </a:r>
            <a:r>
              <a:rPr lang="en-US" dirty="0" err="1"/>
              <a:t>ampliar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apreciación</a:t>
            </a:r>
            <a:r>
              <a:rPr lang="en-US" dirty="0"/>
              <a:t> </a:t>
            </a:r>
            <a:r>
              <a:rPr lang="en-US" dirty="0" err="1"/>
              <a:t>estética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comprensión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perspectivas</a:t>
            </a:r>
            <a:r>
              <a:rPr lang="en-US" dirty="0"/>
              <a:t> y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culturales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Utilizar</a:t>
            </a:r>
            <a:r>
              <a:rPr lang="en-US" b="1" dirty="0"/>
              <a:t> y </a:t>
            </a:r>
            <a:r>
              <a:rPr lang="en-US" b="1" dirty="0" err="1"/>
              <a:t>recrear</a:t>
            </a:r>
            <a:r>
              <a:rPr lang="en-US" b="1" dirty="0"/>
              <a:t> </a:t>
            </a:r>
            <a:r>
              <a:rPr lang="en-US" dirty="0"/>
              <a:t>el </a:t>
            </a:r>
            <a:r>
              <a:rPr lang="en-US" dirty="0" err="1"/>
              <a:t>lenguaje</a:t>
            </a:r>
            <a:r>
              <a:rPr lang="en-US" dirty="0"/>
              <a:t> para </a:t>
            </a:r>
            <a:r>
              <a:rPr lang="en-US" dirty="0" err="1"/>
              <a:t>participar</a:t>
            </a:r>
            <a:r>
              <a:rPr lang="en-US" dirty="0"/>
              <a:t> en actividades </a:t>
            </a:r>
            <a:r>
              <a:rPr lang="en-US" dirty="0" err="1"/>
              <a:t>lúdicas</a:t>
            </a:r>
            <a:r>
              <a:rPr lang="en-US" dirty="0"/>
              <a:t> y </a:t>
            </a:r>
            <a:r>
              <a:rPr lang="en-US" dirty="0" err="1"/>
              <a:t>literarias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Participar</a:t>
            </a:r>
            <a:r>
              <a:rPr lang="en-US" b="1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individuos</a:t>
            </a:r>
            <a:r>
              <a:rPr lang="en-US" dirty="0"/>
              <a:t> </a:t>
            </a:r>
            <a:r>
              <a:rPr lang="en-US" dirty="0" err="1"/>
              <a:t>responsables</a:t>
            </a:r>
            <a:r>
              <a:rPr lang="en-US" dirty="0"/>
              <a:t> e </a:t>
            </a:r>
            <a:r>
              <a:rPr lang="en-US" dirty="0" err="1"/>
              <a:t>integrantes</a:t>
            </a:r>
            <a:r>
              <a:rPr lang="en-US" dirty="0"/>
              <a:t> de una </a:t>
            </a:r>
            <a:r>
              <a:rPr lang="en-US" dirty="0" err="1"/>
              <a:t>comunidad</a:t>
            </a:r>
            <a:r>
              <a:rPr lang="en-US" dirty="0"/>
              <a:t> cultural y </a:t>
            </a:r>
            <a:r>
              <a:rPr lang="en-US" dirty="0" err="1"/>
              <a:t>lingüística</a:t>
            </a:r>
            <a:r>
              <a:rPr lang="en-US" dirty="0"/>
              <a:t> </a:t>
            </a:r>
            <a:r>
              <a:rPr lang="en-US" dirty="0" err="1"/>
              <a:t>diversa</a:t>
            </a:r>
            <a:r>
              <a:rPr lang="en-US" dirty="0"/>
              <a:t>, </a:t>
            </a:r>
            <a:r>
              <a:rPr lang="en-US" dirty="0" err="1"/>
              <a:t>capaces</a:t>
            </a:r>
            <a:r>
              <a:rPr lang="en-US" dirty="0"/>
              <a:t> de </a:t>
            </a:r>
            <a:r>
              <a:rPr lang="en-US" dirty="0" err="1"/>
              <a:t>asumir</a:t>
            </a:r>
            <a:r>
              <a:rPr lang="en-US" dirty="0"/>
              <a:t> </a:t>
            </a:r>
            <a:r>
              <a:rPr lang="en-US" dirty="0" err="1"/>
              <a:t>posturas</a:t>
            </a:r>
            <a:r>
              <a:rPr lang="en-US" dirty="0"/>
              <a:t> </a:t>
            </a:r>
            <a:r>
              <a:rPr lang="en-US" dirty="0" err="1"/>
              <a:t>razonadas</a:t>
            </a:r>
            <a:r>
              <a:rPr lang="en-US" dirty="0"/>
              <a:t> y </a:t>
            </a:r>
            <a:r>
              <a:rPr lang="en-US" dirty="0" err="1"/>
              <a:t>respetar</a:t>
            </a:r>
            <a:r>
              <a:rPr lang="en-US" dirty="0"/>
              <a:t> la </a:t>
            </a:r>
            <a:r>
              <a:rPr lang="en-US" dirty="0" err="1"/>
              <a:t>pluralidad</a:t>
            </a:r>
            <a:r>
              <a:rPr lang="en-US" dirty="0"/>
              <a:t> de </a:t>
            </a:r>
            <a:r>
              <a:rPr lang="en-US" dirty="0" err="1"/>
              <a:t>opiniones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una </a:t>
            </a:r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crítica</a:t>
            </a:r>
            <a:r>
              <a:rPr lang="en-US" dirty="0"/>
              <a:t> y </a:t>
            </a:r>
            <a:r>
              <a:rPr lang="en-US" dirty="0" err="1"/>
              <a:t>reflexiva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Reconocer</a:t>
            </a:r>
            <a:r>
              <a:rPr lang="en-US" b="1" dirty="0"/>
              <a:t>, </a:t>
            </a:r>
            <a:r>
              <a:rPr lang="en-US" b="1" dirty="0" err="1"/>
              <a:t>valorar</a:t>
            </a:r>
            <a:r>
              <a:rPr lang="en-US" b="1" dirty="0"/>
              <a:t> y </a:t>
            </a:r>
            <a:r>
              <a:rPr lang="en-US" b="1" dirty="0" err="1"/>
              <a:t>comprometerse</a:t>
            </a:r>
            <a:r>
              <a:rPr lang="en-US" b="1" dirty="0"/>
              <a:t> </a:t>
            </a:r>
            <a:r>
              <a:rPr lang="en-US" dirty="0"/>
              <a:t>con el </a:t>
            </a:r>
            <a:r>
              <a:rPr lang="en-US" dirty="0" err="1"/>
              <a:t>cumplimiento</a:t>
            </a:r>
            <a:r>
              <a:rPr lang="en-US" dirty="0"/>
              <a:t> de derechos y </a:t>
            </a:r>
            <a:r>
              <a:rPr lang="en-US" dirty="0" err="1"/>
              <a:t>obligaciones</a:t>
            </a:r>
            <a:r>
              <a:rPr lang="en-US" dirty="0"/>
              <a:t> de </a:t>
            </a:r>
            <a:r>
              <a:rPr lang="en-US" dirty="0" err="1"/>
              <a:t>hablantes</a:t>
            </a:r>
            <a:r>
              <a:rPr lang="en-US" dirty="0"/>
              <a:t>, </a:t>
            </a:r>
            <a:r>
              <a:rPr lang="en-US" dirty="0" err="1"/>
              <a:t>autores</a:t>
            </a:r>
            <a:r>
              <a:rPr lang="en-US" dirty="0"/>
              <a:t>, </a:t>
            </a:r>
            <a:r>
              <a:rPr lang="en-US" dirty="0" err="1"/>
              <a:t>comunidades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actores</a:t>
            </a:r>
            <a:r>
              <a:rPr lang="en-US" dirty="0"/>
              <a:t> que se </a:t>
            </a:r>
            <a:r>
              <a:rPr lang="en-US" dirty="0" err="1"/>
              <a:t>vinculan</a:t>
            </a:r>
            <a:r>
              <a:rPr lang="en-US" dirty="0"/>
              <a:t> con los </a:t>
            </a:r>
            <a:r>
              <a:rPr lang="en-US" dirty="0" err="1"/>
              <a:t>usos</a:t>
            </a:r>
            <a:r>
              <a:rPr lang="en-US" dirty="0"/>
              <a:t> </a:t>
            </a:r>
            <a:r>
              <a:rPr lang="en-US" dirty="0" err="1"/>
              <a:t>orales</a:t>
            </a:r>
            <a:r>
              <a:rPr lang="en-US" dirty="0"/>
              <a:t> y </a:t>
            </a:r>
            <a:r>
              <a:rPr lang="en-US" dirty="0" err="1"/>
              <a:t>escritos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3570C-F5A7-DF47-8582-72A05A3CE8F9}"/>
              </a:ext>
            </a:extLst>
          </p:cNvPr>
          <p:cNvSpPr txBox="1"/>
          <p:nvPr/>
        </p:nvSpPr>
        <p:spPr>
          <a:xfrm>
            <a:off x="4746172" y="6397172"/>
            <a:ext cx="692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 mas </a:t>
            </a:r>
            <a:r>
              <a:rPr lang="en-US" dirty="0" err="1"/>
              <a:t>información</a:t>
            </a:r>
            <a:r>
              <a:rPr lang="en-US" dirty="0"/>
              <a:t> consulta SEP, </a:t>
            </a:r>
            <a:r>
              <a:rPr lang="en-US" dirty="0" err="1"/>
              <a:t>Aprendizajes</a:t>
            </a:r>
            <a:r>
              <a:rPr lang="en-US" dirty="0"/>
              <a:t> Clave 2017, p. 162-219</a:t>
            </a:r>
          </a:p>
        </p:txBody>
      </p:sp>
    </p:spTree>
    <p:extLst>
      <p:ext uri="{BB962C8B-B14F-4D97-AF65-F5344CB8AC3E}">
        <p14:creationId xmlns:p14="http://schemas.microsoft.com/office/powerpoint/2010/main" val="21447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6ADB-F78E-0047-A17C-08BD3942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Propósitos</a:t>
            </a:r>
            <a:r>
              <a:rPr lang="en-US" dirty="0"/>
              <a:t> de la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2017-Español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F0FA-08B8-3C4B-B1ED-389D2DFB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38" y="1690688"/>
            <a:ext cx="11147724" cy="48021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El </a:t>
            </a:r>
            <a:r>
              <a:rPr lang="en-US" dirty="0" err="1"/>
              <a:t>propósito</a:t>
            </a:r>
            <a:r>
              <a:rPr lang="en-US" dirty="0"/>
              <a:t> de la </a:t>
            </a:r>
            <a:r>
              <a:rPr lang="en-US" dirty="0" err="1"/>
              <a:t>asignatura</a:t>
            </a:r>
            <a:r>
              <a:rPr lang="en-US" dirty="0"/>
              <a:t> </a:t>
            </a:r>
            <a:r>
              <a:rPr lang="en-US" dirty="0" err="1"/>
              <a:t>Lengua</a:t>
            </a:r>
            <a:r>
              <a:rPr lang="en-US" dirty="0"/>
              <a:t> </a:t>
            </a:r>
            <a:r>
              <a:rPr lang="en-US" dirty="0" err="1"/>
              <a:t>Materna</a:t>
            </a:r>
            <a:r>
              <a:rPr lang="en-US" dirty="0"/>
              <a:t>. </a:t>
            </a:r>
            <a:r>
              <a:rPr lang="en-US" dirty="0" err="1"/>
              <a:t>Español</a:t>
            </a:r>
            <a:r>
              <a:rPr lang="en-US" dirty="0"/>
              <a:t> para la </a:t>
            </a:r>
            <a:r>
              <a:rPr lang="en-US" dirty="0" err="1"/>
              <a:t>primaria</a:t>
            </a:r>
            <a:r>
              <a:rPr lang="en-US" dirty="0"/>
              <a:t> es que los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avancen</a:t>
            </a:r>
            <a:r>
              <a:rPr lang="en-US" dirty="0"/>
              <a:t> en la </a:t>
            </a:r>
            <a:r>
              <a:rPr lang="en-US" dirty="0" err="1"/>
              <a:t>apropiación</a:t>
            </a:r>
            <a:r>
              <a:rPr lang="en-US" dirty="0"/>
              <a:t> y el </a:t>
            </a:r>
            <a:r>
              <a:rPr lang="en-US" dirty="0" err="1"/>
              <a:t>conocimiento</a:t>
            </a:r>
            <a:r>
              <a:rPr lang="en-US" dirty="0"/>
              <a:t> de </a:t>
            </a:r>
            <a:r>
              <a:rPr lang="en-US" dirty="0" err="1"/>
              <a:t>prácticas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 </a:t>
            </a:r>
            <a:r>
              <a:rPr lang="en-US" dirty="0" err="1"/>
              <a:t>vinculadas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participación</a:t>
            </a:r>
            <a:r>
              <a:rPr lang="en-US" dirty="0"/>
              <a:t> en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ámbitos</a:t>
            </a:r>
            <a:r>
              <a:rPr lang="en-US" dirty="0"/>
              <a:t>, para </a:t>
            </a:r>
            <a:r>
              <a:rPr lang="en-US" dirty="0" err="1"/>
              <a:t>satisfacer</a:t>
            </a:r>
            <a:r>
              <a:rPr lang="en-US" dirty="0"/>
              <a:t> sus </a:t>
            </a:r>
            <a:r>
              <a:rPr lang="en-US" dirty="0" err="1"/>
              <a:t>intereses</a:t>
            </a:r>
            <a:r>
              <a:rPr lang="en-US" dirty="0"/>
              <a:t>, </a:t>
            </a:r>
            <a:r>
              <a:rPr lang="en-US" dirty="0" err="1"/>
              <a:t>necesidades</a:t>
            </a:r>
            <a:r>
              <a:rPr lang="en-US" dirty="0"/>
              <a:t> y </a:t>
            </a:r>
            <a:r>
              <a:rPr lang="en-US" dirty="0" err="1"/>
              <a:t>expectativas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́ </a:t>
            </a:r>
            <a:r>
              <a:rPr lang="en-US" dirty="0" err="1"/>
              <a:t>como</a:t>
            </a:r>
            <a:r>
              <a:rPr lang="en-US" dirty="0"/>
              <a:t> que </a:t>
            </a:r>
            <a:r>
              <a:rPr lang="en-US" dirty="0" err="1"/>
              <a:t>continúen</a:t>
            </a:r>
            <a:r>
              <a:rPr lang="en-US" dirty="0"/>
              <a:t> </a:t>
            </a:r>
            <a:r>
              <a:rPr lang="en-US" dirty="0" err="1"/>
              <a:t>desarrollando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expresarse</a:t>
            </a:r>
            <a:r>
              <a:rPr lang="en-US" dirty="0"/>
              <a:t> </a:t>
            </a:r>
            <a:r>
              <a:rPr lang="en-US" dirty="0" err="1"/>
              <a:t>oralmente</a:t>
            </a:r>
            <a:r>
              <a:rPr lang="en-US" dirty="0"/>
              <a:t> y por </a:t>
            </a:r>
            <a:r>
              <a:rPr lang="en-US" dirty="0" err="1"/>
              <a:t>escrito</a:t>
            </a:r>
            <a:r>
              <a:rPr lang="en-US" dirty="0"/>
              <a:t>, </a:t>
            </a:r>
            <a:r>
              <a:rPr lang="en-US" dirty="0" err="1"/>
              <a:t>considerando</a:t>
            </a:r>
            <a:r>
              <a:rPr lang="en-US" dirty="0"/>
              <a:t> las </a:t>
            </a:r>
            <a:r>
              <a:rPr lang="en-US" dirty="0" err="1"/>
              <a:t>propiedades</a:t>
            </a:r>
            <a:r>
              <a:rPr lang="en-US" dirty="0"/>
              <a:t> de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y sus </a:t>
            </a:r>
            <a:r>
              <a:rPr lang="en-US" dirty="0" err="1"/>
              <a:t>propósitos</a:t>
            </a:r>
            <a:r>
              <a:rPr lang="en-US" dirty="0"/>
              <a:t> </a:t>
            </a:r>
            <a:r>
              <a:rPr lang="en-US" dirty="0" err="1"/>
              <a:t>comunicativos</a:t>
            </a:r>
            <a:r>
              <a:rPr lang="en-US" dirty="0"/>
              <a:t>. Se </a:t>
            </a:r>
            <a:r>
              <a:rPr lang="en-US" dirty="0" err="1"/>
              <a:t>espera</a:t>
            </a:r>
            <a:r>
              <a:rPr lang="en-US" dirty="0"/>
              <a:t> que 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logren</a:t>
            </a:r>
            <a:r>
              <a:rPr lang="en-US" dirty="0"/>
              <a:t>: </a:t>
            </a:r>
          </a:p>
          <a:p>
            <a:r>
              <a:rPr lang="en-US" b="1" dirty="0" err="1"/>
              <a:t>Avanzar</a:t>
            </a:r>
            <a:r>
              <a:rPr lang="en-US" b="1" dirty="0"/>
              <a:t> </a:t>
            </a:r>
            <a:r>
              <a:rPr lang="en-US" dirty="0"/>
              <a:t>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conocimiento</a:t>
            </a:r>
            <a:r>
              <a:rPr lang="en-US" dirty="0"/>
              <a:t> de las </a:t>
            </a:r>
            <a:r>
              <a:rPr lang="en-US" dirty="0" err="1"/>
              <a:t>convenciones</a:t>
            </a:r>
            <a:r>
              <a:rPr lang="en-US" dirty="0"/>
              <a:t> del </a:t>
            </a:r>
            <a:r>
              <a:rPr lang="en-US" dirty="0" err="1"/>
              <a:t>lenguaje</a:t>
            </a:r>
            <a:r>
              <a:rPr lang="en-US" dirty="0"/>
              <a:t> oral y </a:t>
            </a:r>
            <a:r>
              <a:rPr lang="en-US" dirty="0" err="1"/>
              <a:t>escrito</a:t>
            </a:r>
            <a:r>
              <a:rPr lang="en-US" dirty="0"/>
              <a:t> y </a:t>
            </a:r>
            <a:r>
              <a:rPr lang="en-US" dirty="0" err="1"/>
              <a:t>comenzar</a:t>
            </a:r>
            <a:r>
              <a:rPr lang="en-US" dirty="0"/>
              <a:t> a </a:t>
            </a:r>
            <a:r>
              <a:rPr lang="en-US" dirty="0" err="1"/>
              <a:t>reflexionar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lingüístico</a:t>
            </a:r>
            <a:r>
              <a:rPr lang="en-US" dirty="0"/>
              <a:t> para resolver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interpretación</a:t>
            </a:r>
            <a:r>
              <a:rPr lang="en-US" dirty="0"/>
              <a:t> y </a:t>
            </a:r>
            <a:r>
              <a:rPr lang="en-US" dirty="0" err="1"/>
              <a:t>producción</a:t>
            </a:r>
            <a:r>
              <a:rPr lang="en-US" dirty="0"/>
              <a:t> textual. </a:t>
            </a:r>
            <a:endParaRPr lang="en-US" b="1" dirty="0"/>
          </a:p>
          <a:p>
            <a:r>
              <a:rPr lang="en-US" b="1" dirty="0" err="1"/>
              <a:t>Desarrollar</a:t>
            </a:r>
            <a:r>
              <a:rPr lang="en-US" b="1" dirty="0"/>
              <a:t> </a:t>
            </a:r>
            <a:r>
              <a:rPr lang="en-US" dirty="0"/>
              <a:t>una </a:t>
            </a:r>
            <a:r>
              <a:rPr lang="en-US" dirty="0" err="1"/>
              <a:t>creciente</a:t>
            </a:r>
            <a:r>
              <a:rPr lang="en-US" dirty="0"/>
              <a:t> </a:t>
            </a:r>
            <a:r>
              <a:rPr lang="en-US" dirty="0" err="1"/>
              <a:t>autonomía</a:t>
            </a:r>
            <a:r>
              <a:rPr lang="en-US" dirty="0"/>
              <a:t> para </a:t>
            </a:r>
            <a:r>
              <a:rPr lang="en-US" dirty="0" err="1"/>
              <a:t>interpretar</a:t>
            </a:r>
            <a:r>
              <a:rPr lang="en-US" dirty="0"/>
              <a:t> y </a:t>
            </a:r>
            <a:r>
              <a:rPr lang="en-US" dirty="0" err="1"/>
              <a:t>producir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que </a:t>
            </a:r>
            <a:r>
              <a:rPr lang="en-US" dirty="0" err="1"/>
              <a:t>respondan</a:t>
            </a:r>
            <a:r>
              <a:rPr lang="en-US" dirty="0"/>
              <a:t> a las </a:t>
            </a:r>
            <a:r>
              <a:rPr lang="en-US" dirty="0" err="1"/>
              <a:t>demandas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social, </a:t>
            </a:r>
            <a:r>
              <a:rPr lang="en-US" dirty="0" err="1"/>
              <a:t>empleando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/>
              <a:t>lectura</a:t>
            </a:r>
            <a:r>
              <a:rPr lang="en-US" dirty="0"/>
              <a:t> y </a:t>
            </a:r>
            <a:r>
              <a:rPr lang="en-US" dirty="0" err="1"/>
              <a:t>escritura</a:t>
            </a:r>
            <a:r>
              <a:rPr lang="en-US" dirty="0"/>
              <a:t> en </a:t>
            </a:r>
            <a:r>
              <a:rPr lang="en-US" dirty="0" err="1"/>
              <a:t>función</a:t>
            </a:r>
            <a:r>
              <a:rPr lang="en-US" dirty="0"/>
              <a:t> de sus </a:t>
            </a:r>
            <a:r>
              <a:rPr lang="en-US" dirty="0" err="1"/>
              <a:t>propósitos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Elegir</a:t>
            </a:r>
            <a:r>
              <a:rPr lang="en-US" b="1" dirty="0"/>
              <a:t> </a:t>
            </a:r>
            <a:r>
              <a:rPr lang="en-US" dirty="0"/>
              <a:t>materiales de </a:t>
            </a:r>
            <a:r>
              <a:rPr lang="en-US" dirty="0" err="1"/>
              <a:t>estudio</a:t>
            </a:r>
            <a:r>
              <a:rPr lang="en-US" dirty="0"/>
              <a:t> </a:t>
            </a:r>
            <a:r>
              <a:rPr lang="en-US" dirty="0" err="1"/>
              <a:t>considerando</a:t>
            </a:r>
            <a:r>
              <a:rPr lang="en-US" dirty="0"/>
              <a:t> la </a:t>
            </a:r>
            <a:r>
              <a:rPr lang="en-US" dirty="0" err="1"/>
              <a:t>organización</a:t>
            </a:r>
            <a:r>
              <a:rPr lang="en-US" dirty="0"/>
              <a:t> de los </a:t>
            </a:r>
            <a:r>
              <a:rPr lang="en-US" dirty="0" err="1"/>
              <a:t>acervos</a:t>
            </a:r>
            <a:r>
              <a:rPr lang="en-US" dirty="0"/>
              <a:t> y la </a:t>
            </a:r>
            <a:r>
              <a:rPr lang="en-US" dirty="0" err="1"/>
              <a:t>información</a:t>
            </a:r>
            <a:r>
              <a:rPr lang="en-US" dirty="0"/>
              <a:t> de los </a:t>
            </a:r>
            <a:r>
              <a:rPr lang="en-US" dirty="0" err="1"/>
              <a:t>portadores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Comprender</a:t>
            </a:r>
            <a:r>
              <a:rPr lang="en-US" b="1" dirty="0"/>
              <a:t>, </a:t>
            </a:r>
            <a:r>
              <a:rPr lang="en-US" b="1" dirty="0" err="1"/>
              <a:t>resumir</a:t>
            </a:r>
            <a:r>
              <a:rPr lang="en-US" b="1" dirty="0"/>
              <a:t> y </a:t>
            </a:r>
            <a:r>
              <a:rPr lang="en-US" b="1" dirty="0" err="1"/>
              <a:t>producir</a:t>
            </a:r>
            <a:r>
              <a:rPr lang="en-US" b="1" dirty="0"/>
              <a:t> </a:t>
            </a:r>
            <a:r>
              <a:rPr lang="en-US" dirty="0" err="1"/>
              <a:t>textos</a:t>
            </a:r>
            <a:r>
              <a:rPr lang="en-US" dirty="0"/>
              <a:t> </a:t>
            </a:r>
            <a:r>
              <a:rPr lang="en-US" dirty="0" err="1"/>
              <a:t>orales</a:t>
            </a:r>
            <a:r>
              <a:rPr lang="en-US" dirty="0"/>
              <a:t> y </a:t>
            </a:r>
            <a:r>
              <a:rPr lang="en-US" dirty="0" err="1"/>
              <a:t>escritos</a:t>
            </a:r>
            <a:r>
              <a:rPr lang="en-US" dirty="0"/>
              <a:t> que </a:t>
            </a:r>
            <a:r>
              <a:rPr lang="en-US" dirty="0" err="1"/>
              <a:t>presentan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naturales y </a:t>
            </a:r>
            <a:r>
              <a:rPr lang="en-US" dirty="0" err="1"/>
              <a:t>sociales</a:t>
            </a:r>
            <a:r>
              <a:rPr lang="en-US" dirty="0"/>
              <a:t> para </a:t>
            </a:r>
            <a:r>
              <a:rPr lang="en-US" dirty="0" err="1"/>
              <a:t>apoyar</a:t>
            </a:r>
            <a:r>
              <a:rPr lang="en-US" dirty="0"/>
              <a:t> el </a:t>
            </a:r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asignaturas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Analizar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organización</a:t>
            </a:r>
            <a:r>
              <a:rPr lang="en-US" dirty="0"/>
              <a:t>, los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contenido</a:t>
            </a:r>
            <a:r>
              <a:rPr lang="en-US" dirty="0"/>
              <a:t> y los </a:t>
            </a:r>
            <a:r>
              <a:rPr lang="en-US" dirty="0" err="1"/>
              <a:t>recursos</a:t>
            </a:r>
            <a:r>
              <a:rPr lang="en-US" dirty="0"/>
              <a:t> de </a:t>
            </a:r>
            <a:r>
              <a:rPr lang="en-US" dirty="0" err="1"/>
              <a:t>len</a:t>
            </a:r>
            <a:r>
              <a:rPr lang="en-US" dirty="0"/>
              <a:t>- </a:t>
            </a:r>
            <a:r>
              <a:rPr lang="en-US" dirty="0" err="1"/>
              <a:t>guaje</a:t>
            </a:r>
            <a:r>
              <a:rPr lang="en-US" dirty="0"/>
              <a:t> de </a:t>
            </a:r>
            <a:r>
              <a:rPr lang="en-US" dirty="0" err="1"/>
              <a:t>textos</a:t>
            </a:r>
            <a:r>
              <a:rPr lang="en-US" dirty="0"/>
              <a:t> </a:t>
            </a:r>
            <a:r>
              <a:rPr lang="en-US" dirty="0" err="1"/>
              <a:t>literarios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géneros</a:t>
            </a:r>
            <a:r>
              <a:rPr lang="en-US" dirty="0"/>
              <a:t> para </a:t>
            </a:r>
            <a:r>
              <a:rPr lang="en-US" dirty="0" err="1"/>
              <a:t>profundizar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comprensión</a:t>
            </a:r>
            <a:r>
              <a:rPr lang="en-US" dirty="0"/>
              <a:t> y </a:t>
            </a:r>
            <a:r>
              <a:rPr lang="en-US" dirty="0" err="1"/>
              <a:t>enriquecer</a:t>
            </a:r>
            <a:r>
              <a:rPr lang="en-US" dirty="0"/>
              <a:t> la </a:t>
            </a:r>
            <a:r>
              <a:rPr lang="en-US" dirty="0" err="1"/>
              <a:t>experiencia</a:t>
            </a:r>
            <a:r>
              <a:rPr lang="en-US" dirty="0"/>
              <a:t> de </a:t>
            </a:r>
            <a:r>
              <a:rPr lang="en-US" dirty="0" err="1"/>
              <a:t>leerlos</a:t>
            </a:r>
            <a:r>
              <a:rPr lang="en-US" dirty="0"/>
              <a:t>, </a:t>
            </a:r>
            <a:r>
              <a:rPr lang="en-US" dirty="0" err="1"/>
              <a:t>producirlos</a:t>
            </a:r>
            <a:r>
              <a:rPr lang="en-US" dirty="0"/>
              <a:t> y </a:t>
            </a:r>
            <a:r>
              <a:rPr lang="en-US" dirty="0" err="1"/>
              <a:t>compartirlos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Reflexionar</a:t>
            </a:r>
            <a:r>
              <a:rPr lang="en-US" b="1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la </a:t>
            </a:r>
            <a:r>
              <a:rPr lang="en-US" dirty="0" err="1"/>
              <a:t>diversidad</a:t>
            </a:r>
            <a:r>
              <a:rPr lang="en-US" dirty="0"/>
              <a:t> </a:t>
            </a:r>
            <a:r>
              <a:rPr lang="en-US" dirty="0" err="1"/>
              <a:t>lingüística</a:t>
            </a:r>
            <a:r>
              <a:rPr lang="en-US" dirty="0"/>
              <a:t> y cultural en la </a:t>
            </a:r>
            <a:r>
              <a:rPr lang="en-US" dirty="0" err="1"/>
              <a:t>convivencia</a:t>
            </a:r>
            <a:r>
              <a:rPr lang="en-US" dirty="0"/>
              <a:t> </a:t>
            </a:r>
            <a:r>
              <a:rPr lang="en-US" dirty="0" err="1"/>
              <a:t>cotidiana</a:t>
            </a:r>
            <a:r>
              <a:rPr lang="en-US" dirty="0"/>
              <a:t>. </a:t>
            </a:r>
            <a:endParaRPr lang="en-US" b="1" dirty="0"/>
          </a:p>
          <a:p>
            <a:r>
              <a:rPr lang="en-US" b="1" dirty="0" err="1"/>
              <a:t>Utilizar</a:t>
            </a:r>
            <a:r>
              <a:rPr lang="en-US" b="1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medios</a:t>
            </a:r>
            <a:r>
              <a:rPr lang="en-US" dirty="0"/>
              <a:t> (</a:t>
            </a:r>
            <a:r>
              <a:rPr lang="en-US" dirty="0" err="1"/>
              <a:t>orales</a:t>
            </a:r>
            <a:r>
              <a:rPr lang="en-US" dirty="0"/>
              <a:t>, </a:t>
            </a:r>
            <a:r>
              <a:rPr lang="en-US" dirty="0" err="1"/>
              <a:t>escritos</a:t>
            </a:r>
            <a:r>
              <a:rPr lang="en-US" dirty="0"/>
              <a:t>, </a:t>
            </a:r>
            <a:r>
              <a:rPr lang="en-US" dirty="0" err="1"/>
              <a:t>electrónicos</a:t>
            </a:r>
            <a:r>
              <a:rPr lang="en-US" dirty="0"/>
              <a:t>) para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y </a:t>
            </a:r>
            <a:r>
              <a:rPr lang="en-US" dirty="0" err="1"/>
              <a:t>manifestar</a:t>
            </a:r>
            <a:r>
              <a:rPr lang="en-US" dirty="0"/>
              <a:t> sus puntos de vista. </a:t>
            </a:r>
            <a:endParaRPr lang="en-US" b="1" dirty="0"/>
          </a:p>
          <a:p>
            <a:r>
              <a:rPr lang="en-US" b="1" dirty="0" err="1"/>
              <a:t>Reconocer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existencia</a:t>
            </a:r>
            <a:r>
              <a:rPr lang="en-US" dirty="0"/>
              <a:t> de </a:t>
            </a:r>
            <a:r>
              <a:rPr lang="en-US" dirty="0" err="1"/>
              <a:t>perspectivas</a:t>
            </a:r>
            <a:r>
              <a:rPr lang="en-US" dirty="0"/>
              <a:t> e </a:t>
            </a:r>
            <a:r>
              <a:rPr lang="en-US" dirty="0" err="1"/>
              <a:t>intereses</a:t>
            </a:r>
            <a:r>
              <a:rPr lang="en-US" dirty="0"/>
              <a:t> </a:t>
            </a:r>
            <a:r>
              <a:rPr lang="en-US" dirty="0" err="1"/>
              <a:t>implícitos</a:t>
            </a:r>
            <a:r>
              <a:rPr lang="en-US" dirty="0"/>
              <a:t> en los </a:t>
            </a:r>
            <a:r>
              <a:rPr lang="en-US" dirty="0" err="1"/>
              <a:t>mensajes</a:t>
            </a:r>
            <a:r>
              <a:rPr lang="en-US" dirty="0"/>
              <a:t> de los </a:t>
            </a:r>
            <a:r>
              <a:rPr lang="en-US" dirty="0" err="1"/>
              <a:t>medios</a:t>
            </a:r>
            <a:r>
              <a:rPr lang="en-US" dirty="0"/>
              <a:t> de </a:t>
            </a:r>
            <a:r>
              <a:rPr lang="en-US" dirty="0" err="1"/>
              <a:t>comunicación</a:t>
            </a:r>
            <a:r>
              <a:rPr lang="en-US" dirty="0"/>
              <a:t> para </a:t>
            </a:r>
            <a:r>
              <a:rPr lang="en-US" dirty="0" err="1"/>
              <a:t>desarrollar</a:t>
            </a:r>
            <a:r>
              <a:rPr lang="en-US" dirty="0"/>
              <a:t> una </a:t>
            </a:r>
            <a:r>
              <a:rPr lang="en-US" dirty="0" err="1"/>
              <a:t>recepción</a:t>
            </a:r>
            <a:r>
              <a:rPr lang="en-US" dirty="0"/>
              <a:t> </a:t>
            </a:r>
            <a:r>
              <a:rPr lang="en-US" dirty="0" err="1"/>
              <a:t>crítica</a:t>
            </a:r>
            <a:r>
              <a:rPr lang="en-US" dirty="0"/>
              <a:t> de los </a:t>
            </a:r>
            <a:r>
              <a:rPr lang="en-US" dirty="0" err="1"/>
              <a:t>mismos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91B74-EF37-6041-BE1E-7C0271D03422}"/>
              </a:ext>
            </a:extLst>
          </p:cNvPr>
          <p:cNvSpPr txBox="1"/>
          <p:nvPr/>
        </p:nvSpPr>
        <p:spPr>
          <a:xfrm>
            <a:off x="4746172" y="6397172"/>
            <a:ext cx="692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 mas </a:t>
            </a:r>
            <a:r>
              <a:rPr lang="en-US" dirty="0" err="1"/>
              <a:t>información</a:t>
            </a:r>
            <a:r>
              <a:rPr lang="en-US" dirty="0"/>
              <a:t> consulta SEP, </a:t>
            </a:r>
            <a:r>
              <a:rPr lang="en-US" dirty="0" err="1"/>
              <a:t>Aprendizajes</a:t>
            </a:r>
            <a:r>
              <a:rPr lang="en-US" dirty="0"/>
              <a:t> Clave 2017, p. 162-219</a:t>
            </a:r>
          </a:p>
        </p:txBody>
      </p:sp>
    </p:spTree>
    <p:extLst>
      <p:ext uri="{BB962C8B-B14F-4D97-AF65-F5344CB8AC3E}">
        <p14:creationId xmlns:p14="http://schemas.microsoft.com/office/powerpoint/2010/main" val="408467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2107</Words>
  <Application>Microsoft Macintosh PowerPoint</Application>
  <PresentationFormat>Widescreen</PresentationFormat>
  <Paragraphs>239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Mystical Woods Smooth Script</vt:lpstr>
      <vt:lpstr>Wingdings</vt:lpstr>
      <vt:lpstr>Office Theme</vt:lpstr>
      <vt:lpstr>Alumnos actuales y metas:</vt:lpstr>
      <vt:lpstr>Asignación de materias/grupos</vt:lpstr>
      <vt:lpstr>Asignación de aulas</vt:lpstr>
      <vt:lpstr>Citas Martes 23 de Agosto</vt:lpstr>
      <vt:lpstr>Objetivos de las Clases por Materia</vt:lpstr>
      <vt:lpstr>Transversales</vt:lpstr>
      <vt:lpstr>Español: Visión León Tolstoi</vt:lpstr>
      <vt:lpstr>Propósitos Generales Educación básica 2017-Español</vt:lpstr>
      <vt:lpstr>Propósitos de la educación primaria 2017-Español</vt:lpstr>
      <vt:lpstr>Planeación-Evaluación: ESPAÑOL</vt:lpstr>
      <vt:lpstr>Matemáticas : Visión León Tolstoi</vt:lpstr>
      <vt:lpstr>PowerPoint Presentation</vt:lpstr>
      <vt:lpstr>Propósitos de la educación primaria 2017- Matemáticas</vt:lpstr>
      <vt:lpstr>PowerPoint Presentation</vt:lpstr>
      <vt:lpstr>Ciencias: Visión León Tolstoi</vt:lpstr>
      <vt:lpstr>PowerPoint Presentation</vt:lpstr>
      <vt:lpstr>Propósitos de la educación primaria 2017- Ciencias</vt:lpstr>
      <vt:lpstr>PowerPoint Presentation</vt:lpstr>
      <vt:lpstr>2017                                2022</vt:lpstr>
      <vt:lpstr>Organización de las clases por Materia</vt:lpstr>
      <vt:lpstr>Asignaturas</vt:lpstr>
      <vt:lpstr>Asignaciones:</vt:lpstr>
      <vt:lpstr>Estrategias de implementación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por Materia</dc:title>
  <dc:creator>ELSA MARISA DAVILA AVILA</dc:creator>
  <cp:lastModifiedBy>ELSA MARISA DAVILA AVILA</cp:lastModifiedBy>
  <cp:revision>4</cp:revision>
  <dcterms:created xsi:type="dcterms:W3CDTF">2022-08-22T16:52:33Z</dcterms:created>
  <dcterms:modified xsi:type="dcterms:W3CDTF">2022-08-22T23:09:34Z</dcterms:modified>
</cp:coreProperties>
</file>